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5" autoAdjust="0"/>
    <p:restoredTop sz="94660"/>
  </p:normalViewPr>
  <p:slideViewPr>
    <p:cSldViewPr snapToGrid="0">
      <p:cViewPr varScale="1">
        <p:scale>
          <a:sx n="105" d="100"/>
          <a:sy n="105" d="100"/>
        </p:scale>
        <p:origin x="120" y="2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9C9952-F40C-4D0A-94D9-42CEE50A159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0B57CF2-B42F-4F45-9747-CD69F7DA7F1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542806-A504-45B9-83E5-B467331CB5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0CED94-1054-4F63-84DD-B5AF2E6E14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DCDC55-ADF2-4313-8F1C-DDFE9CB11A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4576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9E09FA-4E0E-4930-A29B-0268A3AC11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A8BC492-A58C-4235-8191-611B9975D8F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BBBCD9-4076-46E7-9C0A-9CDC19A54F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4C6931-3153-441C-B99D-79543F6D7D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7ABB33-4D19-4C7F-A62B-6FE5316DBF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53066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615508E-E283-4BF6-AFDE-261CD18221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BB7D58F-841B-4EA3-83C8-A86625CA72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39F42C-A868-4FE8-8F89-29837755A6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F53141-81F8-45C1-9F39-BA5DC6C43D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47B83B-94C2-4CFC-A5A7-983E9A19CE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0123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AE63DC-6BCA-4D2B-AE1A-FC973A3D47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450380-FD3F-4FC2-A02C-BF19505B014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9E0F63-DE2E-4CDE-A555-918BF94659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7AFA3D-14F2-43D7-9690-FB70FA147A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2128146-A400-488E-B955-9FB356B24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89272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4D4FD0-F409-4CD8-B85F-4D108A4E95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7C24AE8-1F30-436A-B125-937939864A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FCECE8-4106-4D4E-B828-10195EF849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7A48F4-2E1F-4440-BFE9-DD3D792F57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4254EC-A7D5-4165-82FA-EB6B17D9E7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3023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A8D77F-FA6A-402E-AF91-168F0612F3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4ED4569-C100-4B9D-B5FF-65BC101A63A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93F5639-B967-4DCD-9AFB-9925397D0D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AB44A4-5EE1-41F3-B586-77E417486B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D7E5233-1504-41F4-AF81-AF7A4C24F9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BFCA6F6-DD81-4BCF-8522-39D3FD80EF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93569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F8AE00-B544-496F-B9BC-6F2337D290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FB88A4-6013-4131-AF99-2432D9A94DD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7A53400-B88A-4E06-9442-44BC588B40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0721E2B-4ECD-48CB-B6C5-9D4D9F517D9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6D35A4-00C9-4AA1-B14B-6AF70A08514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020681F-BD4E-482B-8A70-E58297524C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75F85F5-9ECA-4A2E-A05F-540EA03324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CFF2CD5-3FCD-46A3-866F-75E69D6B42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69743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7E3EA8-5A19-4C7B-8F46-70DFF7202D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2B6B4C5-453E-45DE-8EB7-BA9ED68896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305394A-573A-4E55-B640-C3DC331966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003555E-4A7C-4F3A-AB06-45EEC2CB72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11888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62B9430-9F75-49A3-AD99-AC85329D28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BF982FB-BAFF-4A1F-AE45-B528C2FF95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116B2C2-5E1B-47BB-946C-C1D971970F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31545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5041BF-914C-43BD-B043-D2018BA168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A81F323-D24B-4893-95A8-3AD9CFCB0E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E1D626F-208A-48B9-AB56-582A46A228D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C0F859E-8813-41A0-9315-0A2B184C85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68D5C1-35DB-4912-8B2B-7F528E90C4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779652A-26F2-4995-9ACB-793D99A4F7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6091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1D93C5-0EF4-4DFE-9A55-02BCAC09A9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FE9F15C-DF69-4B01-89DB-102DCF12CB8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95007B9-B570-4FC0-8CD8-8C1A46473E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89FF621-F99D-43C2-BFB6-B931C9D37D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879948-1731-4494-806E-0888142FBE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1D4334-BF45-4CAA-9C1B-1096011E72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62555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9ADCDDC-F8E7-4084-A831-4AAAED19F8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BD8F0B-FAD9-43CE-8805-0BA8792491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6E9AB5-9891-4253-BF31-B61534EF226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2C9E7B-121E-43D8-8A12-D9E412A49D21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58004D-1C5F-4D8C-A8F2-E4B0204E80E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470967-1AEB-42FF-8EE6-4A4403D84EC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0FA89A-79BC-4266-91AE-4A2C3DD428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10463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2B38D6-B8FD-4171-87B5-C7E66486CF5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925101F-1293-4872-9C59-C69F74918CA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6821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Galaxkey</dc:creator>
  <cp:lastModifiedBy>Galaxkey</cp:lastModifiedBy>
  <cp:revision>1</cp:revision>
  <dcterms:created xsi:type="dcterms:W3CDTF">2018-11-03T16:12:55Z</dcterms:created>
  <dcterms:modified xsi:type="dcterms:W3CDTF">2018-11-03T16:13:06Z</dcterms:modified>
</cp:coreProperties>
</file>

<file path=docProps/thumbnail.jpeg>
</file>