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C9952-F40C-4D0A-94D9-42CEE50A15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B57CF2-B42F-4F45-9747-CD69F7DA7F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542806-A504-45B9-83E5-B467331CB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C9E7B-121E-43D8-8A12-D9E412A49D2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CED94-1054-4F63-84DD-B5AF2E6E1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DCDC55-ADF2-4313-8F1C-DDFE9CB11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A89A-79BC-4266-91AE-4A2C3DD42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457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E09FA-4E0E-4930-A29B-0268A3AC1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8BC492-A58C-4235-8191-611B9975D8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BBCD9-4076-46E7-9C0A-9CDC19A54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C9E7B-121E-43D8-8A12-D9E412A49D2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4C6931-3153-441C-B99D-79543F6D7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ABB33-4D19-4C7F-A62B-6FE5316DB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A89A-79BC-4266-91AE-4A2C3DD42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0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15508E-E283-4BF6-AFDE-261CD18221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7D58F-841B-4EA3-83C8-A86625CA72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39F42C-A868-4FE8-8F89-29837755A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C9E7B-121E-43D8-8A12-D9E412A49D2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F53141-81F8-45C1-9F39-BA5DC6C43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7B83B-94C2-4CFC-A5A7-983E9A19C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A89A-79BC-4266-91AE-4A2C3DD42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012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E63DC-6BCA-4D2B-AE1A-FC973A3D4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50380-FD3F-4FC2-A02C-BF19505B01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E0F63-DE2E-4CDE-A555-918BF9465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C9E7B-121E-43D8-8A12-D9E412A49D2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AFA3D-14F2-43D7-9690-FB70FA147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128146-A400-488E-B955-9FB356B24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A89A-79BC-4266-91AE-4A2C3DD42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927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D4FD0-F409-4CD8-B85F-4D108A4E9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C24AE8-1F30-436A-B125-937939864A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FCECE8-4106-4D4E-B828-10195EF84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C9E7B-121E-43D8-8A12-D9E412A49D2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7A48F4-2E1F-4440-BFE9-DD3D792F5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4254EC-A7D5-4165-82FA-EB6B17D9E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A89A-79BC-4266-91AE-4A2C3DD42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302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8D77F-FA6A-402E-AF91-168F0612F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D4569-C100-4B9D-B5FF-65BC101A63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3F5639-B967-4DCD-9AFB-9925397D0D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AB44A4-5EE1-41F3-B586-77E417486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C9E7B-121E-43D8-8A12-D9E412A49D2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7E5233-1504-41F4-AF81-AF7A4C24F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FCA6F6-DD81-4BCF-8522-39D3FD80E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A89A-79BC-4266-91AE-4A2C3DD42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356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8AE00-B544-496F-B9BC-6F2337D29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B88A4-6013-4131-AF99-2432D9A9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3400-B88A-4E06-9442-44BC588B40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721E2B-4ECD-48CB-B6C5-9D4D9F517D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6D35A4-00C9-4AA1-B14B-6AF70A0851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20681F-BD4E-482B-8A70-E58297524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C9E7B-121E-43D8-8A12-D9E412A49D2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5F85F5-9ECA-4A2E-A05F-540EA0332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FF2CD5-3FCD-46A3-866F-75E69D6B4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A89A-79BC-4266-91AE-4A2C3DD42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974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E3EA8-5A19-4C7B-8F46-70DFF7202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B6B4C5-453E-45DE-8EB7-BA9ED6889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C9E7B-121E-43D8-8A12-D9E412A49D2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05394A-573A-4E55-B640-C3DC33196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03555E-4A7C-4F3A-AB06-45EEC2CB7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A89A-79BC-4266-91AE-4A2C3DD42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188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2B9430-9F75-49A3-AD99-AC85329D2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C9E7B-121E-43D8-8A12-D9E412A49D2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F982FB-BAFF-4A1F-AE45-B528C2FF9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16B2C2-5E1B-47BB-946C-C1D971970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A89A-79BC-4266-91AE-4A2C3DD42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54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041BF-914C-43BD-B043-D2018BA16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81F323-D24B-4893-95A8-3AD9CFCB0E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D626F-208A-48B9-AB56-582A46A228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0F859E-8813-41A0-9315-0A2B184C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C9E7B-121E-43D8-8A12-D9E412A49D2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68D5C1-35DB-4912-8B2B-7F528E90C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79652A-26F2-4995-9ACB-793D99A4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A89A-79BC-4266-91AE-4A2C3DD42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09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D93C5-0EF4-4DFE-9A55-02BCAC09A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E9F15C-DF69-4B01-89DB-102DCF12CB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5007B9-B570-4FC0-8CD8-8C1A46473E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9FF621-F99D-43C2-BFB6-B931C9D37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C9E7B-121E-43D8-8A12-D9E412A49D2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879948-1731-4494-806E-0888142FB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1D4334-BF45-4CAA-9C1B-1096011E7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FA89A-79BC-4266-91AE-4A2C3DD42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255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ADCDDC-F8E7-4084-A831-4AAAED19F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BD8F0B-FAD9-43CE-8805-0BA8792491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E9AB5-9891-4253-BF31-B61534EF22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C9E7B-121E-43D8-8A12-D9E412A49D21}" type="datetimeFigureOut">
              <a:rPr lang="en-US" smtClean="0"/>
              <a:t>11/3/2018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8004D-1C5F-4D8C-A8F2-E4B0204E80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70967-1AEB-42FF-8EE6-4A4403D84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FA89A-79BC-4266-91AE-4A2C3DD42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046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B38D6-B8FD-4171-87B5-C7E66486CF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25101F-1293-4872-9C59-C69F74918C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82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Galaxkey</dc:creator>
  <cp:lastModifiedBy>Galaxkey</cp:lastModifiedBy>
  <cp:revision>1</cp:revision>
  <dcterms:created xsi:type="dcterms:W3CDTF">2018-11-03T16:12:55Z</dcterms:created>
  <dcterms:modified xsi:type="dcterms:W3CDTF">2018-11-03T16:13:06Z</dcterms:modified>
</cp:coreProperties>
</file>