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6" r:id="rId2"/>
    <p:sldId id="369" r:id="rId3"/>
    <p:sldId id="495" r:id="rId4"/>
    <p:sldId id="448" r:id="rId5"/>
    <p:sldId id="450" r:id="rId6"/>
    <p:sldId id="451" r:id="rId7"/>
    <p:sldId id="455" r:id="rId8"/>
    <p:sldId id="484" r:id="rId9"/>
    <p:sldId id="452" r:id="rId10"/>
    <p:sldId id="456" r:id="rId11"/>
    <p:sldId id="457" r:id="rId12"/>
    <p:sldId id="485" r:id="rId13"/>
    <p:sldId id="475" r:id="rId14"/>
    <p:sldId id="476" r:id="rId15"/>
    <p:sldId id="477" r:id="rId16"/>
    <p:sldId id="478" r:id="rId17"/>
    <p:sldId id="480" r:id="rId18"/>
    <p:sldId id="481" r:id="rId19"/>
    <p:sldId id="482" r:id="rId20"/>
    <p:sldId id="483" r:id="rId21"/>
    <p:sldId id="479" r:id="rId22"/>
    <p:sldId id="461" r:id="rId23"/>
    <p:sldId id="462" r:id="rId24"/>
    <p:sldId id="492" r:id="rId25"/>
    <p:sldId id="463" r:id="rId26"/>
    <p:sldId id="466" r:id="rId27"/>
    <p:sldId id="469" r:id="rId28"/>
    <p:sldId id="470" r:id="rId29"/>
    <p:sldId id="473" r:id="rId30"/>
    <p:sldId id="471" r:id="rId31"/>
    <p:sldId id="472" r:id="rId32"/>
    <p:sldId id="464" r:id="rId33"/>
    <p:sldId id="490" r:id="rId34"/>
    <p:sldId id="486" r:id="rId35"/>
    <p:sldId id="488" r:id="rId36"/>
    <p:sldId id="468" r:id="rId37"/>
    <p:sldId id="487" r:id="rId38"/>
    <p:sldId id="489" r:id="rId39"/>
    <p:sldId id="491" r:id="rId40"/>
    <p:sldId id="446" r:id="rId41"/>
    <p:sldId id="467" r:id="rId42"/>
    <p:sldId id="447" r:id="rId43"/>
    <p:sldId id="474" r:id="rId44"/>
    <p:sldId id="493" r:id="rId45"/>
    <p:sldId id="49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4472C4"/>
    <a:srgbClr val="FF2D2D"/>
    <a:srgbClr val="272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275" autoAdjust="0"/>
    <p:restoredTop sz="78336" autoAdjust="0"/>
  </p:normalViewPr>
  <p:slideViewPr>
    <p:cSldViewPr snapToGrid="0">
      <p:cViewPr varScale="1">
        <p:scale>
          <a:sx n="70" d="100"/>
          <a:sy n="70" d="100"/>
        </p:scale>
        <p:origin x="1260" y="6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D0F4F0-7E05-4821-B580-73C70BD116C0}" type="doc">
      <dgm:prSet loTypeId="urn:microsoft.com/office/officeart/2005/8/layout/cycle7" loCatId="cycle" qsTypeId="urn:microsoft.com/office/officeart/2005/8/quickstyle/simple5" qsCatId="simple" csTypeId="urn:microsoft.com/office/officeart/2005/8/colors/accent1_2" csCatId="accent1" phldr="1"/>
      <dgm:spPr/>
      <dgm:t>
        <a:bodyPr/>
        <a:lstStyle/>
        <a:p>
          <a:endParaRPr lang="en-US"/>
        </a:p>
      </dgm:t>
    </dgm:pt>
    <dgm:pt modelId="{904A1ABA-4C0A-4B76-90E5-1F242D3E1BF8}">
      <dgm:prSet phldrT="[Text]"/>
      <dgm:spPr/>
      <dgm:t>
        <a:bodyPr/>
        <a:lstStyle/>
        <a:p>
          <a:r>
            <a:rPr lang="en-GB" dirty="0"/>
            <a:t>Business Impact Analysis</a:t>
          </a:r>
          <a:endParaRPr lang="en-US" dirty="0"/>
        </a:p>
      </dgm:t>
    </dgm:pt>
    <dgm:pt modelId="{D49D10FB-CD46-4E59-A8A9-58EC8531A896}" type="parTrans" cxnId="{F8AA0A06-E24C-4C23-8910-41CBD868C2E9}">
      <dgm:prSet/>
      <dgm:spPr/>
      <dgm:t>
        <a:bodyPr/>
        <a:lstStyle/>
        <a:p>
          <a:endParaRPr lang="en-US"/>
        </a:p>
      </dgm:t>
    </dgm:pt>
    <dgm:pt modelId="{EA05CE68-A241-43FF-8703-6F02F2976AF8}" type="sibTrans" cxnId="{F8AA0A06-E24C-4C23-8910-41CBD868C2E9}">
      <dgm:prSet/>
      <dgm:spPr/>
      <dgm:t>
        <a:bodyPr/>
        <a:lstStyle/>
        <a:p>
          <a:endParaRPr lang="en-US"/>
        </a:p>
      </dgm:t>
    </dgm:pt>
    <dgm:pt modelId="{08550CB6-DBE6-46BD-877D-667044B2698D}">
      <dgm:prSet phldrT="[Text]"/>
      <dgm:spPr/>
      <dgm:t>
        <a:bodyPr/>
        <a:lstStyle/>
        <a:p>
          <a:r>
            <a:rPr lang="en-GB" dirty="0"/>
            <a:t>Disaster Recovery</a:t>
          </a:r>
          <a:endParaRPr lang="en-US" dirty="0"/>
        </a:p>
      </dgm:t>
    </dgm:pt>
    <dgm:pt modelId="{EC939017-A0DD-44CA-A503-AC9FD7BC0A37}" type="parTrans" cxnId="{38223A5A-ED44-4615-95DE-40452AF8AA26}">
      <dgm:prSet/>
      <dgm:spPr/>
      <dgm:t>
        <a:bodyPr/>
        <a:lstStyle/>
        <a:p>
          <a:endParaRPr lang="en-US"/>
        </a:p>
      </dgm:t>
    </dgm:pt>
    <dgm:pt modelId="{B2523D37-689A-432C-911B-17C7E0557696}" type="sibTrans" cxnId="{38223A5A-ED44-4615-95DE-40452AF8AA26}">
      <dgm:prSet/>
      <dgm:spPr/>
      <dgm:t>
        <a:bodyPr/>
        <a:lstStyle/>
        <a:p>
          <a:endParaRPr lang="en-US"/>
        </a:p>
      </dgm:t>
    </dgm:pt>
    <dgm:pt modelId="{32473088-79C1-4A25-8C99-0B9D9EFB7E3F}">
      <dgm:prSet phldrT="[Text]"/>
      <dgm:spPr/>
      <dgm:t>
        <a:bodyPr/>
        <a:lstStyle/>
        <a:p>
          <a:r>
            <a:rPr lang="en-GB" dirty="0"/>
            <a:t>Risk Assessment</a:t>
          </a:r>
          <a:endParaRPr lang="en-US" dirty="0"/>
        </a:p>
      </dgm:t>
    </dgm:pt>
    <dgm:pt modelId="{68F2A4FA-86DE-4331-B66E-7DEA781E70E0}" type="parTrans" cxnId="{24549A7E-82A7-48C0-996C-4BF93B0F2CB4}">
      <dgm:prSet/>
      <dgm:spPr/>
      <dgm:t>
        <a:bodyPr/>
        <a:lstStyle/>
        <a:p>
          <a:endParaRPr lang="en-US"/>
        </a:p>
      </dgm:t>
    </dgm:pt>
    <dgm:pt modelId="{ACF04321-84E4-4801-84A8-0810BB20AC16}" type="sibTrans" cxnId="{24549A7E-82A7-48C0-996C-4BF93B0F2CB4}">
      <dgm:prSet/>
      <dgm:spPr/>
      <dgm:t>
        <a:bodyPr/>
        <a:lstStyle/>
        <a:p>
          <a:endParaRPr lang="en-US"/>
        </a:p>
      </dgm:t>
    </dgm:pt>
    <dgm:pt modelId="{58868E07-FB73-478E-ACAE-BA659F695430}" type="pres">
      <dgm:prSet presAssocID="{E1D0F4F0-7E05-4821-B580-73C70BD116C0}" presName="Name0" presStyleCnt="0">
        <dgm:presLayoutVars>
          <dgm:dir/>
          <dgm:resizeHandles val="exact"/>
        </dgm:presLayoutVars>
      </dgm:prSet>
      <dgm:spPr/>
      <dgm:t>
        <a:bodyPr/>
        <a:lstStyle/>
        <a:p>
          <a:endParaRPr lang="en-US"/>
        </a:p>
      </dgm:t>
    </dgm:pt>
    <dgm:pt modelId="{88E98A7A-A2CB-4176-82D7-916A99BC4725}" type="pres">
      <dgm:prSet presAssocID="{904A1ABA-4C0A-4B76-90E5-1F242D3E1BF8}" presName="node" presStyleLbl="node1" presStyleIdx="0" presStyleCnt="3">
        <dgm:presLayoutVars>
          <dgm:bulletEnabled val="1"/>
        </dgm:presLayoutVars>
      </dgm:prSet>
      <dgm:spPr/>
      <dgm:t>
        <a:bodyPr/>
        <a:lstStyle/>
        <a:p>
          <a:endParaRPr lang="en-US"/>
        </a:p>
      </dgm:t>
    </dgm:pt>
    <dgm:pt modelId="{0B7FE287-33C6-47FF-9736-628E598112F3}" type="pres">
      <dgm:prSet presAssocID="{EA05CE68-A241-43FF-8703-6F02F2976AF8}" presName="sibTrans" presStyleLbl="sibTrans2D1" presStyleIdx="0" presStyleCnt="3"/>
      <dgm:spPr/>
      <dgm:t>
        <a:bodyPr/>
        <a:lstStyle/>
        <a:p>
          <a:endParaRPr lang="en-US"/>
        </a:p>
      </dgm:t>
    </dgm:pt>
    <dgm:pt modelId="{08A03589-B255-42C2-9C32-F9822A00FB31}" type="pres">
      <dgm:prSet presAssocID="{EA05CE68-A241-43FF-8703-6F02F2976AF8}" presName="connectorText" presStyleLbl="sibTrans2D1" presStyleIdx="0" presStyleCnt="3"/>
      <dgm:spPr/>
      <dgm:t>
        <a:bodyPr/>
        <a:lstStyle/>
        <a:p>
          <a:endParaRPr lang="en-US"/>
        </a:p>
      </dgm:t>
    </dgm:pt>
    <dgm:pt modelId="{A2040E99-BE02-4070-B27B-FFDF33596283}" type="pres">
      <dgm:prSet presAssocID="{08550CB6-DBE6-46BD-877D-667044B2698D}" presName="node" presStyleLbl="node1" presStyleIdx="1" presStyleCnt="3">
        <dgm:presLayoutVars>
          <dgm:bulletEnabled val="1"/>
        </dgm:presLayoutVars>
      </dgm:prSet>
      <dgm:spPr/>
      <dgm:t>
        <a:bodyPr/>
        <a:lstStyle/>
        <a:p>
          <a:endParaRPr lang="en-US"/>
        </a:p>
      </dgm:t>
    </dgm:pt>
    <dgm:pt modelId="{185BB351-6CA0-4BA2-A079-51DD71DCD473}" type="pres">
      <dgm:prSet presAssocID="{B2523D37-689A-432C-911B-17C7E0557696}" presName="sibTrans" presStyleLbl="sibTrans2D1" presStyleIdx="1" presStyleCnt="3"/>
      <dgm:spPr/>
      <dgm:t>
        <a:bodyPr/>
        <a:lstStyle/>
        <a:p>
          <a:endParaRPr lang="en-US"/>
        </a:p>
      </dgm:t>
    </dgm:pt>
    <dgm:pt modelId="{6E45A2B8-CF05-4295-9197-6A7DEEA9A8F5}" type="pres">
      <dgm:prSet presAssocID="{B2523D37-689A-432C-911B-17C7E0557696}" presName="connectorText" presStyleLbl="sibTrans2D1" presStyleIdx="1" presStyleCnt="3"/>
      <dgm:spPr/>
      <dgm:t>
        <a:bodyPr/>
        <a:lstStyle/>
        <a:p>
          <a:endParaRPr lang="en-US"/>
        </a:p>
      </dgm:t>
    </dgm:pt>
    <dgm:pt modelId="{FB59FD16-14F7-4FBD-9017-24C65AB7C48B}" type="pres">
      <dgm:prSet presAssocID="{32473088-79C1-4A25-8C99-0B9D9EFB7E3F}" presName="node" presStyleLbl="node1" presStyleIdx="2" presStyleCnt="3">
        <dgm:presLayoutVars>
          <dgm:bulletEnabled val="1"/>
        </dgm:presLayoutVars>
      </dgm:prSet>
      <dgm:spPr/>
      <dgm:t>
        <a:bodyPr/>
        <a:lstStyle/>
        <a:p>
          <a:endParaRPr lang="en-US"/>
        </a:p>
      </dgm:t>
    </dgm:pt>
    <dgm:pt modelId="{615EF02A-6E60-4CA5-BE13-2AB9CBDA7D6C}" type="pres">
      <dgm:prSet presAssocID="{ACF04321-84E4-4801-84A8-0810BB20AC16}" presName="sibTrans" presStyleLbl="sibTrans2D1" presStyleIdx="2" presStyleCnt="3"/>
      <dgm:spPr/>
      <dgm:t>
        <a:bodyPr/>
        <a:lstStyle/>
        <a:p>
          <a:endParaRPr lang="en-US"/>
        </a:p>
      </dgm:t>
    </dgm:pt>
    <dgm:pt modelId="{7FED38F4-B579-41FB-9B96-A05C55D5E9DE}" type="pres">
      <dgm:prSet presAssocID="{ACF04321-84E4-4801-84A8-0810BB20AC16}" presName="connectorText" presStyleLbl="sibTrans2D1" presStyleIdx="2" presStyleCnt="3"/>
      <dgm:spPr/>
      <dgm:t>
        <a:bodyPr/>
        <a:lstStyle/>
        <a:p>
          <a:endParaRPr lang="en-US"/>
        </a:p>
      </dgm:t>
    </dgm:pt>
  </dgm:ptLst>
  <dgm:cxnLst>
    <dgm:cxn modelId="{F9BCDBAF-71EF-465B-9050-D4F7A97BEECA}" type="presOf" srcId="{32473088-79C1-4A25-8C99-0B9D9EFB7E3F}" destId="{FB59FD16-14F7-4FBD-9017-24C65AB7C48B}" srcOrd="0" destOrd="0" presId="urn:microsoft.com/office/officeart/2005/8/layout/cycle7"/>
    <dgm:cxn modelId="{C5699EB9-BE0A-476F-97F7-DEECA6D4E91A}" type="presOf" srcId="{08550CB6-DBE6-46BD-877D-667044B2698D}" destId="{A2040E99-BE02-4070-B27B-FFDF33596283}" srcOrd="0" destOrd="0" presId="urn:microsoft.com/office/officeart/2005/8/layout/cycle7"/>
    <dgm:cxn modelId="{38223A5A-ED44-4615-95DE-40452AF8AA26}" srcId="{E1D0F4F0-7E05-4821-B580-73C70BD116C0}" destId="{08550CB6-DBE6-46BD-877D-667044B2698D}" srcOrd="1" destOrd="0" parTransId="{EC939017-A0DD-44CA-A503-AC9FD7BC0A37}" sibTransId="{B2523D37-689A-432C-911B-17C7E0557696}"/>
    <dgm:cxn modelId="{F8AA0A06-E24C-4C23-8910-41CBD868C2E9}" srcId="{E1D0F4F0-7E05-4821-B580-73C70BD116C0}" destId="{904A1ABA-4C0A-4B76-90E5-1F242D3E1BF8}" srcOrd="0" destOrd="0" parTransId="{D49D10FB-CD46-4E59-A8A9-58EC8531A896}" sibTransId="{EA05CE68-A241-43FF-8703-6F02F2976AF8}"/>
    <dgm:cxn modelId="{5AF95A5B-68C5-4E52-80F9-0C33182B2DE7}" type="presOf" srcId="{ACF04321-84E4-4801-84A8-0810BB20AC16}" destId="{615EF02A-6E60-4CA5-BE13-2AB9CBDA7D6C}" srcOrd="0" destOrd="0" presId="urn:microsoft.com/office/officeart/2005/8/layout/cycle7"/>
    <dgm:cxn modelId="{823EDF5E-6A27-40EC-9C04-E943BB7735BD}" type="presOf" srcId="{E1D0F4F0-7E05-4821-B580-73C70BD116C0}" destId="{58868E07-FB73-478E-ACAE-BA659F695430}" srcOrd="0" destOrd="0" presId="urn:microsoft.com/office/officeart/2005/8/layout/cycle7"/>
    <dgm:cxn modelId="{26610C2F-6FEF-49C6-9927-8D291E2434F1}" type="presOf" srcId="{EA05CE68-A241-43FF-8703-6F02F2976AF8}" destId="{08A03589-B255-42C2-9C32-F9822A00FB31}" srcOrd="1" destOrd="0" presId="urn:microsoft.com/office/officeart/2005/8/layout/cycle7"/>
    <dgm:cxn modelId="{90B1D015-5BB9-498B-BFF3-6FE0823B113A}" type="presOf" srcId="{ACF04321-84E4-4801-84A8-0810BB20AC16}" destId="{7FED38F4-B579-41FB-9B96-A05C55D5E9DE}" srcOrd="1" destOrd="0" presId="urn:microsoft.com/office/officeart/2005/8/layout/cycle7"/>
    <dgm:cxn modelId="{10978A81-F5A9-42D5-851A-1A8F02CC931B}" type="presOf" srcId="{EA05CE68-A241-43FF-8703-6F02F2976AF8}" destId="{0B7FE287-33C6-47FF-9736-628E598112F3}" srcOrd="0" destOrd="0" presId="urn:microsoft.com/office/officeart/2005/8/layout/cycle7"/>
    <dgm:cxn modelId="{61FF5C67-13CD-4E19-82CD-EC5CCCFCDE98}" type="presOf" srcId="{B2523D37-689A-432C-911B-17C7E0557696}" destId="{6E45A2B8-CF05-4295-9197-6A7DEEA9A8F5}" srcOrd="1" destOrd="0" presId="urn:microsoft.com/office/officeart/2005/8/layout/cycle7"/>
    <dgm:cxn modelId="{8B54D272-4AC7-4283-9477-2D6EA80582E5}" type="presOf" srcId="{B2523D37-689A-432C-911B-17C7E0557696}" destId="{185BB351-6CA0-4BA2-A079-51DD71DCD473}" srcOrd="0" destOrd="0" presId="urn:microsoft.com/office/officeart/2005/8/layout/cycle7"/>
    <dgm:cxn modelId="{24549A7E-82A7-48C0-996C-4BF93B0F2CB4}" srcId="{E1D0F4F0-7E05-4821-B580-73C70BD116C0}" destId="{32473088-79C1-4A25-8C99-0B9D9EFB7E3F}" srcOrd="2" destOrd="0" parTransId="{68F2A4FA-86DE-4331-B66E-7DEA781E70E0}" sibTransId="{ACF04321-84E4-4801-84A8-0810BB20AC16}"/>
    <dgm:cxn modelId="{C12DAFA2-ADB1-43D5-AAF5-8673628758E8}" type="presOf" srcId="{904A1ABA-4C0A-4B76-90E5-1F242D3E1BF8}" destId="{88E98A7A-A2CB-4176-82D7-916A99BC4725}" srcOrd="0" destOrd="0" presId="urn:microsoft.com/office/officeart/2005/8/layout/cycle7"/>
    <dgm:cxn modelId="{3131ED50-EEA8-4011-9064-BDE9A2EBE047}" type="presParOf" srcId="{58868E07-FB73-478E-ACAE-BA659F695430}" destId="{88E98A7A-A2CB-4176-82D7-916A99BC4725}" srcOrd="0" destOrd="0" presId="urn:microsoft.com/office/officeart/2005/8/layout/cycle7"/>
    <dgm:cxn modelId="{C4A78986-FFE7-4335-A472-5486C73BF76A}" type="presParOf" srcId="{58868E07-FB73-478E-ACAE-BA659F695430}" destId="{0B7FE287-33C6-47FF-9736-628E598112F3}" srcOrd="1" destOrd="0" presId="urn:microsoft.com/office/officeart/2005/8/layout/cycle7"/>
    <dgm:cxn modelId="{9D016BEF-D3B2-46C9-B200-C09ED521E293}" type="presParOf" srcId="{0B7FE287-33C6-47FF-9736-628E598112F3}" destId="{08A03589-B255-42C2-9C32-F9822A00FB31}" srcOrd="0" destOrd="0" presId="urn:microsoft.com/office/officeart/2005/8/layout/cycle7"/>
    <dgm:cxn modelId="{A8FB432D-8AA9-4405-AEED-5C79265B2081}" type="presParOf" srcId="{58868E07-FB73-478E-ACAE-BA659F695430}" destId="{A2040E99-BE02-4070-B27B-FFDF33596283}" srcOrd="2" destOrd="0" presId="urn:microsoft.com/office/officeart/2005/8/layout/cycle7"/>
    <dgm:cxn modelId="{6363C55A-E159-413D-96D2-D2C6176D0253}" type="presParOf" srcId="{58868E07-FB73-478E-ACAE-BA659F695430}" destId="{185BB351-6CA0-4BA2-A079-51DD71DCD473}" srcOrd="3" destOrd="0" presId="urn:microsoft.com/office/officeart/2005/8/layout/cycle7"/>
    <dgm:cxn modelId="{1389950C-8BED-4592-BA42-0164B4E8644D}" type="presParOf" srcId="{185BB351-6CA0-4BA2-A079-51DD71DCD473}" destId="{6E45A2B8-CF05-4295-9197-6A7DEEA9A8F5}" srcOrd="0" destOrd="0" presId="urn:microsoft.com/office/officeart/2005/8/layout/cycle7"/>
    <dgm:cxn modelId="{321AE38C-6ADA-4829-A87E-A1CD7D604788}" type="presParOf" srcId="{58868E07-FB73-478E-ACAE-BA659F695430}" destId="{FB59FD16-14F7-4FBD-9017-24C65AB7C48B}" srcOrd="4" destOrd="0" presId="urn:microsoft.com/office/officeart/2005/8/layout/cycle7"/>
    <dgm:cxn modelId="{DA65188C-B936-47D6-859C-0EF77101E90B}" type="presParOf" srcId="{58868E07-FB73-478E-ACAE-BA659F695430}" destId="{615EF02A-6E60-4CA5-BE13-2AB9CBDA7D6C}" srcOrd="5" destOrd="0" presId="urn:microsoft.com/office/officeart/2005/8/layout/cycle7"/>
    <dgm:cxn modelId="{9267C85F-83A9-415F-B40A-1DB4D2C99EE4}" type="presParOf" srcId="{615EF02A-6E60-4CA5-BE13-2AB9CBDA7D6C}" destId="{7FED38F4-B579-41FB-9B96-A05C55D5E9DE}"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solidFill>
          <a:srgbClr val="5B9BD5"/>
        </a:solid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E3DA9509-8F6A-4692-9203-7C1ABE5CD671}" type="presOf" srcId="{5501FF3A-61D3-410E-B126-DECC7D6ECFF2}" destId="{8F2B2B52-0DDB-47E4-97B2-ABB590FC39E0}" srcOrd="0" destOrd="0" presId="urn:microsoft.com/office/officeart/2005/8/layout/hierarchy6"/>
    <dgm:cxn modelId="{B2914CF8-B9ED-4AA0-A55F-08CF15D774EA}" type="presOf" srcId="{684AF5C3-5CA5-484A-B049-8AE04CECB421}" destId="{50B283C2-5123-4A3B-8487-FEBBA5E1CB87}"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111E1DB3-78B2-4AC3-BD8D-CB4C1FA89823}" type="presOf" srcId="{43F59692-106E-4A9F-8BFA-6151F250C5CA}" destId="{0C0D7E3B-0CE0-4A36-9EC4-126251929CD6}" srcOrd="0" destOrd="0" presId="urn:microsoft.com/office/officeart/2005/8/layout/hierarchy6"/>
    <dgm:cxn modelId="{135D9E12-1B35-4493-BEC0-A9EB309CB354}" type="presOf" srcId="{10B9ECA3-6074-47D6-B918-310D756BA51C}" destId="{CF5343F8-4198-44BD-B5FE-241889A1F0D1}" srcOrd="0" destOrd="0" presId="urn:microsoft.com/office/officeart/2005/8/layout/hierarchy6"/>
    <dgm:cxn modelId="{5C67B297-97A1-4AC5-9390-DF5EB4437C98}" type="presOf" srcId="{AB5C3265-7049-486E-BC71-16BFB79600C1}" destId="{29F43EDC-C322-4FAD-9ECA-8CFB353513C0}" srcOrd="0" destOrd="0" presId="urn:microsoft.com/office/officeart/2005/8/layout/hierarchy6"/>
    <dgm:cxn modelId="{A7057168-5287-474E-A9C6-145121AAEFD9}" type="presOf" srcId="{E6AB9F29-76A9-482D-92DB-29FF1232AEDC}" destId="{10517FD8-C498-4F08-9996-05CAC2FAD49B}" srcOrd="0" destOrd="0" presId="urn:microsoft.com/office/officeart/2005/8/layout/hierarchy6"/>
    <dgm:cxn modelId="{C7897A1A-F287-45AB-8AA0-ADC418007F2B}" type="presOf" srcId="{EA7A35AE-12E1-452A-BB03-114DE1F3C1FD}" destId="{44BFDC64-6026-40AE-A88A-074BA6702A8C}"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76916C37-B3B8-4457-BB72-48B99F649DCE}" type="presOf" srcId="{1F3A3242-F91C-4571-9FD2-4EA3EBC9E910}" destId="{E25A9FAC-A5BD-4593-B182-A55682B555EF}" srcOrd="0" destOrd="0" presId="urn:microsoft.com/office/officeart/2005/8/layout/hierarchy6"/>
    <dgm:cxn modelId="{9EDC6E7B-8DB0-44E5-A497-7C823536F7F7}" type="presOf" srcId="{DA31A166-8849-4177-AB73-75E682D42689}" destId="{63C3844F-8A11-4797-8BCC-1666637E3727}" srcOrd="0" destOrd="0" presId="urn:microsoft.com/office/officeart/2005/8/layout/hierarchy6"/>
    <dgm:cxn modelId="{8F9B12F6-B9EA-46E9-BD8A-F852F622E7AA}" type="presOf" srcId="{F914288E-0BD3-4D89-B001-826C6A48A685}" destId="{51F629C1-558A-4526-AE59-894A29DF8870}"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22D93C24-7429-49CE-8446-3A722A955870}" srcId="{F914288E-0BD3-4D89-B001-826C6A48A685}" destId="{10B9ECA3-6074-47D6-B918-310D756BA51C}" srcOrd="1" destOrd="0" parTransId="{AB5C3265-7049-486E-BC71-16BFB79600C1}" sibTransId="{DA2B8469-8176-4B79-8779-87D217C6A284}"/>
    <dgm:cxn modelId="{BE8D007C-9C7A-4245-90D4-F710F88FEDC1}" type="presOf" srcId="{C2B12BC3-832E-4B6C-B3C2-A9633D3C6B0E}" destId="{7F9B0BC4-4CD4-4228-A37A-88382D11776F}" srcOrd="0" destOrd="0" presId="urn:microsoft.com/office/officeart/2005/8/layout/hierarchy6"/>
    <dgm:cxn modelId="{D426701A-AD6B-4812-A62C-E3D73884A45B}" type="presOf" srcId="{8EBF838C-D672-4140-AC51-3BA065CCFB7A}" destId="{C70BE643-6892-41F9-9ABA-6C12E8524321}" srcOrd="0" destOrd="0" presId="urn:microsoft.com/office/officeart/2005/8/layout/hierarchy6"/>
    <dgm:cxn modelId="{BE7B5D43-7037-4904-B1F4-81323205492C}" type="presParOf" srcId="{44BFDC64-6026-40AE-A88A-074BA6702A8C}" destId="{EAC3F141-0019-4A21-8709-F832F28CB348}" srcOrd="0" destOrd="0" presId="urn:microsoft.com/office/officeart/2005/8/layout/hierarchy6"/>
    <dgm:cxn modelId="{A16A5B42-9AF7-4D9D-9907-1CAAA817982C}" type="presParOf" srcId="{EAC3F141-0019-4A21-8709-F832F28CB348}" destId="{FADEE88A-947E-4D90-82C1-DAE5A112B1CA}" srcOrd="0" destOrd="0" presId="urn:microsoft.com/office/officeart/2005/8/layout/hierarchy6"/>
    <dgm:cxn modelId="{0A21F319-628A-41ED-850B-85177B16F9FF}" type="presParOf" srcId="{FADEE88A-947E-4D90-82C1-DAE5A112B1CA}" destId="{D83158FD-0760-46A4-850D-019274FAE154}" srcOrd="0" destOrd="0" presId="urn:microsoft.com/office/officeart/2005/8/layout/hierarchy6"/>
    <dgm:cxn modelId="{15FC122E-1E5E-489B-94C6-EA0DD5C21F50}" type="presParOf" srcId="{D83158FD-0760-46A4-850D-019274FAE154}" destId="{51F629C1-558A-4526-AE59-894A29DF8870}" srcOrd="0" destOrd="0" presId="urn:microsoft.com/office/officeart/2005/8/layout/hierarchy6"/>
    <dgm:cxn modelId="{E846EA08-2410-43B6-A728-B53AEA50B592}" type="presParOf" srcId="{D83158FD-0760-46A4-850D-019274FAE154}" destId="{220F7092-632E-496A-AC88-A53A975A3224}" srcOrd="1" destOrd="0" presId="urn:microsoft.com/office/officeart/2005/8/layout/hierarchy6"/>
    <dgm:cxn modelId="{D4359789-728F-4098-8D64-07997168661E}" type="presParOf" srcId="{220F7092-632E-496A-AC88-A53A975A3224}" destId="{63C3844F-8A11-4797-8BCC-1666637E3727}" srcOrd="0" destOrd="0" presId="urn:microsoft.com/office/officeart/2005/8/layout/hierarchy6"/>
    <dgm:cxn modelId="{5DE309D1-4D42-4DDF-94EF-C940CA3D8C5D}" type="presParOf" srcId="{220F7092-632E-496A-AC88-A53A975A3224}" destId="{106E3E2F-9A33-43F5-9F55-ED5F191A7D60}" srcOrd="1" destOrd="0" presId="urn:microsoft.com/office/officeart/2005/8/layout/hierarchy6"/>
    <dgm:cxn modelId="{9C1B8138-52CA-4357-9633-CB1AF467F72C}" type="presParOf" srcId="{106E3E2F-9A33-43F5-9F55-ED5F191A7D60}" destId="{7F9B0BC4-4CD4-4228-A37A-88382D11776F}" srcOrd="0" destOrd="0" presId="urn:microsoft.com/office/officeart/2005/8/layout/hierarchy6"/>
    <dgm:cxn modelId="{0A03D850-ED7A-4795-9D72-9EB2B376C2D9}" type="presParOf" srcId="{106E3E2F-9A33-43F5-9F55-ED5F191A7D60}" destId="{36470D5A-9A95-41A3-813D-DA8A150E692C}" srcOrd="1" destOrd="0" presId="urn:microsoft.com/office/officeart/2005/8/layout/hierarchy6"/>
    <dgm:cxn modelId="{D779D6CE-D366-4B95-ACDE-873C1591E5FB}" type="presParOf" srcId="{220F7092-632E-496A-AC88-A53A975A3224}" destId="{29F43EDC-C322-4FAD-9ECA-8CFB353513C0}" srcOrd="2" destOrd="0" presId="urn:microsoft.com/office/officeart/2005/8/layout/hierarchy6"/>
    <dgm:cxn modelId="{DF16A255-75DD-4846-93B2-A2E70FD6A321}" type="presParOf" srcId="{220F7092-632E-496A-AC88-A53A975A3224}" destId="{6EF55764-1B7F-4CC4-A430-CACCAEE8F2F3}" srcOrd="3" destOrd="0" presId="urn:microsoft.com/office/officeart/2005/8/layout/hierarchy6"/>
    <dgm:cxn modelId="{490ED263-C7A9-400F-B647-3E01BDF6D365}" type="presParOf" srcId="{6EF55764-1B7F-4CC4-A430-CACCAEE8F2F3}" destId="{CF5343F8-4198-44BD-B5FE-241889A1F0D1}" srcOrd="0" destOrd="0" presId="urn:microsoft.com/office/officeart/2005/8/layout/hierarchy6"/>
    <dgm:cxn modelId="{CC959A5E-DE1C-4FE3-B5AC-8B49C8808C83}" type="presParOf" srcId="{6EF55764-1B7F-4CC4-A430-CACCAEE8F2F3}" destId="{9194516D-B3F5-4E65-BCBA-D52D54D7BAD7}" srcOrd="1" destOrd="0" presId="urn:microsoft.com/office/officeart/2005/8/layout/hierarchy6"/>
    <dgm:cxn modelId="{E20948F0-5859-4B4C-9D3B-0CACDC1E9782}" type="presParOf" srcId="{220F7092-632E-496A-AC88-A53A975A3224}" destId="{8F2B2B52-0DDB-47E4-97B2-ABB590FC39E0}" srcOrd="4" destOrd="0" presId="urn:microsoft.com/office/officeart/2005/8/layout/hierarchy6"/>
    <dgm:cxn modelId="{E8A3A5D0-7714-46E6-9D02-AB87C80450C9}" type="presParOf" srcId="{220F7092-632E-496A-AC88-A53A975A3224}" destId="{1FC874C3-F9B7-4D54-AB59-E4AE1A8A72AC}" srcOrd="5" destOrd="0" presId="urn:microsoft.com/office/officeart/2005/8/layout/hierarchy6"/>
    <dgm:cxn modelId="{5A9B366F-DC72-4A4D-89FC-8B9BFA377996}" type="presParOf" srcId="{1FC874C3-F9B7-4D54-AB59-E4AE1A8A72AC}" destId="{C70BE643-6892-41F9-9ABA-6C12E8524321}" srcOrd="0" destOrd="0" presId="urn:microsoft.com/office/officeart/2005/8/layout/hierarchy6"/>
    <dgm:cxn modelId="{EC60BE0E-D254-4C3B-9170-D7CD49AF399F}" type="presParOf" srcId="{1FC874C3-F9B7-4D54-AB59-E4AE1A8A72AC}" destId="{6C258CFD-9401-44C2-9710-612269E24354}" srcOrd="1" destOrd="0" presId="urn:microsoft.com/office/officeart/2005/8/layout/hierarchy6"/>
    <dgm:cxn modelId="{EB500B8B-0B62-4D67-BF5E-1819FB9DCB16}" type="presParOf" srcId="{220F7092-632E-496A-AC88-A53A975A3224}" destId="{E25A9FAC-A5BD-4593-B182-A55682B555EF}" srcOrd="6" destOrd="0" presId="urn:microsoft.com/office/officeart/2005/8/layout/hierarchy6"/>
    <dgm:cxn modelId="{1324F7D0-ADE7-4FD0-9E99-965DC7655529}" type="presParOf" srcId="{220F7092-632E-496A-AC88-A53A975A3224}" destId="{A97CCC2D-F666-41A0-ACF9-B3E1D478E28D}" srcOrd="7" destOrd="0" presId="urn:microsoft.com/office/officeart/2005/8/layout/hierarchy6"/>
    <dgm:cxn modelId="{673D71C4-63FB-41C5-B042-86E446CEF386}" type="presParOf" srcId="{A97CCC2D-F666-41A0-ACF9-B3E1D478E28D}" destId="{0C0D7E3B-0CE0-4A36-9EC4-126251929CD6}" srcOrd="0" destOrd="0" presId="urn:microsoft.com/office/officeart/2005/8/layout/hierarchy6"/>
    <dgm:cxn modelId="{59336B27-6B53-4066-948C-7F3A2CAC58FF}" type="presParOf" srcId="{A97CCC2D-F666-41A0-ACF9-B3E1D478E28D}" destId="{53C85CC3-CABE-4A4C-ACD8-981E684441DB}" srcOrd="1" destOrd="0" presId="urn:microsoft.com/office/officeart/2005/8/layout/hierarchy6"/>
    <dgm:cxn modelId="{0E73DBDD-D39A-46AA-8B5D-A5B00B5CD783}" type="presParOf" srcId="{220F7092-632E-496A-AC88-A53A975A3224}" destId="{50B283C2-5123-4A3B-8487-FEBBA5E1CB87}" srcOrd="8" destOrd="0" presId="urn:microsoft.com/office/officeart/2005/8/layout/hierarchy6"/>
    <dgm:cxn modelId="{EF63DA6B-86C0-4B3E-A871-381F56F2256E}" type="presParOf" srcId="{220F7092-632E-496A-AC88-A53A975A3224}" destId="{1A18C97D-35A6-4E65-861A-CD41447198A1}" srcOrd="9" destOrd="0" presId="urn:microsoft.com/office/officeart/2005/8/layout/hierarchy6"/>
    <dgm:cxn modelId="{B13E7D38-291B-4A97-919A-62CDD872FFC4}" type="presParOf" srcId="{1A18C97D-35A6-4E65-861A-CD41447198A1}" destId="{10517FD8-C498-4F08-9996-05CAC2FAD49B}" srcOrd="0" destOrd="0" presId="urn:microsoft.com/office/officeart/2005/8/layout/hierarchy6"/>
    <dgm:cxn modelId="{E2A44743-20CF-43FF-A5E3-78C92EB33181}" type="presParOf" srcId="{1A18C97D-35A6-4E65-861A-CD41447198A1}" destId="{63A5A581-EBC5-4D6C-ACC9-2A5B23E54B1C}" srcOrd="1" destOrd="0" presId="urn:microsoft.com/office/officeart/2005/8/layout/hierarchy6"/>
    <dgm:cxn modelId="{0D51FA6A-9795-4311-8CA5-C035FE840930}"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a:solidFill>
          <a:srgbClr val="5B9BD5"/>
        </a:solidFill>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no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F907C0DB-A3D0-41CC-B9DB-557E5E9409CE}" type="presOf" srcId="{C2B12BC3-832E-4B6C-B3C2-A9633D3C6B0E}" destId="{7F9B0BC4-4CD4-4228-A37A-88382D11776F}"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66AE0CE5-93AF-48BF-9B71-9B4D421CB2A5}" type="presOf" srcId="{684AF5C3-5CA5-484A-B049-8AE04CECB421}" destId="{50B283C2-5123-4A3B-8487-FEBBA5E1CB87}" srcOrd="0" destOrd="0" presId="urn:microsoft.com/office/officeart/2005/8/layout/hierarchy6"/>
    <dgm:cxn modelId="{8D5FC341-827B-4A6D-AF5E-28E773DDA1A7}" type="presOf" srcId="{DA31A166-8849-4177-AB73-75E682D42689}" destId="{63C3844F-8A11-4797-8BCC-1666637E3727}" srcOrd="0" destOrd="0" presId="urn:microsoft.com/office/officeart/2005/8/layout/hierarchy6"/>
    <dgm:cxn modelId="{EA952DFA-93A3-4011-B084-C2C74B7F83B2}" type="presOf" srcId="{5501FF3A-61D3-410E-B126-DECC7D6ECFF2}" destId="{8F2B2B52-0DDB-47E4-97B2-ABB590FC39E0}" srcOrd="0" destOrd="0" presId="urn:microsoft.com/office/officeart/2005/8/layout/hierarchy6"/>
    <dgm:cxn modelId="{CDCC3BF8-8439-4938-BD64-C473BA1BCC47}" type="presOf" srcId="{F914288E-0BD3-4D89-B001-826C6A48A685}" destId="{51F629C1-558A-4526-AE59-894A29DF8870}" srcOrd="0" destOrd="0" presId="urn:microsoft.com/office/officeart/2005/8/layout/hierarchy6"/>
    <dgm:cxn modelId="{31DD5B3C-42FF-4159-8F73-1214E1778D53}" type="presOf" srcId="{8EBF838C-D672-4140-AC51-3BA065CCFB7A}" destId="{C70BE643-6892-41F9-9ABA-6C12E8524321}" srcOrd="0" destOrd="0" presId="urn:microsoft.com/office/officeart/2005/8/layout/hierarchy6"/>
    <dgm:cxn modelId="{A8171E8B-52C3-4ECA-87DF-DE8773DFCF85}" type="presOf" srcId="{EA7A35AE-12E1-452A-BB03-114DE1F3C1FD}" destId="{44BFDC64-6026-40AE-A88A-074BA6702A8C}" srcOrd="0" destOrd="0" presId="urn:microsoft.com/office/officeart/2005/8/layout/hierarchy6"/>
    <dgm:cxn modelId="{2A5ABF35-C3B8-4297-A1EC-FEAA84E89ED0}" type="presOf" srcId="{E6AB9F29-76A9-482D-92DB-29FF1232AEDC}" destId="{10517FD8-C498-4F08-9996-05CAC2FAD49B}"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2F1A016E-20AB-4CE7-8DD2-C80F3E420D21}" type="presOf" srcId="{43F59692-106E-4A9F-8BFA-6151F250C5CA}" destId="{0C0D7E3B-0CE0-4A36-9EC4-126251929CD6}" srcOrd="0" destOrd="0" presId="urn:microsoft.com/office/officeart/2005/8/layout/hierarchy6"/>
    <dgm:cxn modelId="{A2A25B1B-F98E-4BCA-8D9B-D3D4D70F0FB8}" srcId="{F914288E-0BD3-4D89-B001-826C6A48A685}" destId="{E6AB9F29-76A9-482D-92DB-29FF1232AEDC}" srcOrd="4" destOrd="0" parTransId="{684AF5C3-5CA5-484A-B049-8AE04CECB421}" sibTransId="{1D6A4ED1-6663-43FE-9B02-386E5AA45207}"/>
    <dgm:cxn modelId="{35AFC5C2-8E85-4B9F-B9B7-15E8BB719F8B}" type="presOf" srcId="{10B9ECA3-6074-47D6-B918-310D756BA51C}" destId="{CF5343F8-4198-44BD-B5FE-241889A1F0D1}"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826BD04D-4A30-4EF1-A0BC-DDC13E72D866}" type="presOf" srcId="{AB5C3265-7049-486E-BC71-16BFB79600C1}" destId="{29F43EDC-C322-4FAD-9ECA-8CFB353513C0}" srcOrd="0" destOrd="0" presId="urn:microsoft.com/office/officeart/2005/8/layout/hierarchy6"/>
    <dgm:cxn modelId="{22D93C24-7429-49CE-8446-3A722A955870}" srcId="{F914288E-0BD3-4D89-B001-826C6A48A685}" destId="{10B9ECA3-6074-47D6-B918-310D756BA51C}" srcOrd="1" destOrd="0" parTransId="{AB5C3265-7049-486E-BC71-16BFB79600C1}" sibTransId="{DA2B8469-8176-4B79-8779-87D217C6A284}"/>
    <dgm:cxn modelId="{CD1E0EBA-F900-47EE-A156-4C7EE79B726A}" type="presOf" srcId="{1F3A3242-F91C-4571-9FD2-4EA3EBC9E910}" destId="{E25A9FAC-A5BD-4593-B182-A55682B555EF}" srcOrd="0" destOrd="0" presId="urn:microsoft.com/office/officeart/2005/8/layout/hierarchy6"/>
    <dgm:cxn modelId="{22F2DBC0-77AB-49C4-BA7E-3D591A6754CB}" type="presParOf" srcId="{44BFDC64-6026-40AE-A88A-074BA6702A8C}" destId="{EAC3F141-0019-4A21-8709-F832F28CB348}" srcOrd="0" destOrd="0" presId="urn:microsoft.com/office/officeart/2005/8/layout/hierarchy6"/>
    <dgm:cxn modelId="{1FC41800-078D-4603-A985-908B76D6E74C}" type="presParOf" srcId="{EAC3F141-0019-4A21-8709-F832F28CB348}" destId="{FADEE88A-947E-4D90-82C1-DAE5A112B1CA}" srcOrd="0" destOrd="0" presId="urn:microsoft.com/office/officeart/2005/8/layout/hierarchy6"/>
    <dgm:cxn modelId="{2E7B2247-875A-4FF8-91E5-E56A9AB24566}" type="presParOf" srcId="{FADEE88A-947E-4D90-82C1-DAE5A112B1CA}" destId="{D83158FD-0760-46A4-850D-019274FAE154}" srcOrd="0" destOrd="0" presId="urn:microsoft.com/office/officeart/2005/8/layout/hierarchy6"/>
    <dgm:cxn modelId="{2479DC4A-0704-4C07-8B52-28F4E739F468}" type="presParOf" srcId="{D83158FD-0760-46A4-850D-019274FAE154}" destId="{51F629C1-558A-4526-AE59-894A29DF8870}" srcOrd="0" destOrd="0" presId="urn:microsoft.com/office/officeart/2005/8/layout/hierarchy6"/>
    <dgm:cxn modelId="{41C9E375-711B-4542-9A9B-EFAE4D1226EE}" type="presParOf" srcId="{D83158FD-0760-46A4-850D-019274FAE154}" destId="{220F7092-632E-496A-AC88-A53A975A3224}" srcOrd="1" destOrd="0" presId="urn:microsoft.com/office/officeart/2005/8/layout/hierarchy6"/>
    <dgm:cxn modelId="{6CDDE0D7-A711-4A51-BDD6-3E20F18DB5BB}" type="presParOf" srcId="{220F7092-632E-496A-AC88-A53A975A3224}" destId="{63C3844F-8A11-4797-8BCC-1666637E3727}" srcOrd="0" destOrd="0" presId="urn:microsoft.com/office/officeart/2005/8/layout/hierarchy6"/>
    <dgm:cxn modelId="{5F52A47E-2F07-4792-A8E6-91F247B55B21}" type="presParOf" srcId="{220F7092-632E-496A-AC88-A53A975A3224}" destId="{106E3E2F-9A33-43F5-9F55-ED5F191A7D60}" srcOrd="1" destOrd="0" presId="urn:microsoft.com/office/officeart/2005/8/layout/hierarchy6"/>
    <dgm:cxn modelId="{06710990-54EF-4E1C-B471-95873D851824}" type="presParOf" srcId="{106E3E2F-9A33-43F5-9F55-ED5F191A7D60}" destId="{7F9B0BC4-4CD4-4228-A37A-88382D11776F}" srcOrd="0" destOrd="0" presId="urn:microsoft.com/office/officeart/2005/8/layout/hierarchy6"/>
    <dgm:cxn modelId="{1CCD5939-2B5A-4F3F-AD84-F997CAD75408}" type="presParOf" srcId="{106E3E2F-9A33-43F5-9F55-ED5F191A7D60}" destId="{36470D5A-9A95-41A3-813D-DA8A150E692C}" srcOrd="1" destOrd="0" presId="urn:microsoft.com/office/officeart/2005/8/layout/hierarchy6"/>
    <dgm:cxn modelId="{89C570FA-07A0-4FF1-8DE4-CC3E4D6C6DED}" type="presParOf" srcId="{220F7092-632E-496A-AC88-A53A975A3224}" destId="{29F43EDC-C322-4FAD-9ECA-8CFB353513C0}" srcOrd="2" destOrd="0" presId="urn:microsoft.com/office/officeart/2005/8/layout/hierarchy6"/>
    <dgm:cxn modelId="{8C98D09E-5B93-44D1-BACC-21C6FADB1966}" type="presParOf" srcId="{220F7092-632E-496A-AC88-A53A975A3224}" destId="{6EF55764-1B7F-4CC4-A430-CACCAEE8F2F3}" srcOrd="3" destOrd="0" presId="urn:microsoft.com/office/officeart/2005/8/layout/hierarchy6"/>
    <dgm:cxn modelId="{D673F30B-A011-4E30-A3D4-07FC137DFC4C}" type="presParOf" srcId="{6EF55764-1B7F-4CC4-A430-CACCAEE8F2F3}" destId="{CF5343F8-4198-44BD-B5FE-241889A1F0D1}" srcOrd="0" destOrd="0" presId="urn:microsoft.com/office/officeart/2005/8/layout/hierarchy6"/>
    <dgm:cxn modelId="{DD8A3BBE-EE40-48DC-B7C1-379E4A1A8995}" type="presParOf" srcId="{6EF55764-1B7F-4CC4-A430-CACCAEE8F2F3}" destId="{9194516D-B3F5-4E65-BCBA-D52D54D7BAD7}" srcOrd="1" destOrd="0" presId="urn:microsoft.com/office/officeart/2005/8/layout/hierarchy6"/>
    <dgm:cxn modelId="{3E0FEEF5-24DA-438B-9AFF-9865B341A6E3}" type="presParOf" srcId="{220F7092-632E-496A-AC88-A53A975A3224}" destId="{8F2B2B52-0DDB-47E4-97B2-ABB590FC39E0}" srcOrd="4" destOrd="0" presId="urn:microsoft.com/office/officeart/2005/8/layout/hierarchy6"/>
    <dgm:cxn modelId="{EF9549AA-31AC-4E61-9359-67F7B0990C9B}" type="presParOf" srcId="{220F7092-632E-496A-AC88-A53A975A3224}" destId="{1FC874C3-F9B7-4D54-AB59-E4AE1A8A72AC}" srcOrd="5" destOrd="0" presId="urn:microsoft.com/office/officeart/2005/8/layout/hierarchy6"/>
    <dgm:cxn modelId="{367712FC-FBF3-456C-A85A-63275F9A1E99}" type="presParOf" srcId="{1FC874C3-F9B7-4D54-AB59-E4AE1A8A72AC}" destId="{C70BE643-6892-41F9-9ABA-6C12E8524321}" srcOrd="0" destOrd="0" presId="urn:microsoft.com/office/officeart/2005/8/layout/hierarchy6"/>
    <dgm:cxn modelId="{12DA5973-D3C4-42D4-B9A4-B5E14595DB91}" type="presParOf" srcId="{1FC874C3-F9B7-4D54-AB59-E4AE1A8A72AC}" destId="{6C258CFD-9401-44C2-9710-612269E24354}" srcOrd="1" destOrd="0" presId="urn:microsoft.com/office/officeart/2005/8/layout/hierarchy6"/>
    <dgm:cxn modelId="{A5199AE0-7BC1-4E1A-9E5D-26E75A75FDB7}" type="presParOf" srcId="{220F7092-632E-496A-AC88-A53A975A3224}" destId="{E25A9FAC-A5BD-4593-B182-A55682B555EF}" srcOrd="6" destOrd="0" presId="urn:microsoft.com/office/officeart/2005/8/layout/hierarchy6"/>
    <dgm:cxn modelId="{A0DA0266-123A-4BB3-81D2-9B2508FFF2B4}" type="presParOf" srcId="{220F7092-632E-496A-AC88-A53A975A3224}" destId="{A97CCC2D-F666-41A0-ACF9-B3E1D478E28D}" srcOrd="7" destOrd="0" presId="urn:microsoft.com/office/officeart/2005/8/layout/hierarchy6"/>
    <dgm:cxn modelId="{BC9DA7CD-6A92-48C2-8A25-F75ADF086760}" type="presParOf" srcId="{A97CCC2D-F666-41A0-ACF9-B3E1D478E28D}" destId="{0C0D7E3B-0CE0-4A36-9EC4-126251929CD6}" srcOrd="0" destOrd="0" presId="urn:microsoft.com/office/officeart/2005/8/layout/hierarchy6"/>
    <dgm:cxn modelId="{46DFF44E-3CE2-42A1-AB4F-9DA339E3E73A}" type="presParOf" srcId="{A97CCC2D-F666-41A0-ACF9-B3E1D478E28D}" destId="{53C85CC3-CABE-4A4C-ACD8-981E684441DB}" srcOrd="1" destOrd="0" presId="urn:microsoft.com/office/officeart/2005/8/layout/hierarchy6"/>
    <dgm:cxn modelId="{68E7375C-91D2-4CF9-8B30-BD0FDBDFEC5F}" type="presParOf" srcId="{220F7092-632E-496A-AC88-A53A975A3224}" destId="{50B283C2-5123-4A3B-8487-FEBBA5E1CB87}" srcOrd="8" destOrd="0" presId="urn:microsoft.com/office/officeart/2005/8/layout/hierarchy6"/>
    <dgm:cxn modelId="{1652540C-397D-4F99-B7C7-76A109629EB8}" type="presParOf" srcId="{220F7092-632E-496A-AC88-A53A975A3224}" destId="{1A18C97D-35A6-4E65-861A-CD41447198A1}" srcOrd="9" destOrd="0" presId="urn:microsoft.com/office/officeart/2005/8/layout/hierarchy6"/>
    <dgm:cxn modelId="{F582A81A-8E46-4731-8E86-266A1D6CD532}" type="presParOf" srcId="{1A18C97D-35A6-4E65-861A-CD41447198A1}" destId="{10517FD8-C498-4F08-9996-05CAC2FAD49B}" srcOrd="0" destOrd="0" presId="urn:microsoft.com/office/officeart/2005/8/layout/hierarchy6"/>
    <dgm:cxn modelId="{3259C95B-B613-476B-9002-EA0F71A29E93}" type="presParOf" srcId="{1A18C97D-35A6-4E65-861A-CD41447198A1}" destId="{63A5A581-EBC5-4D6C-ACC9-2A5B23E54B1C}" srcOrd="1" destOrd="0" presId="urn:microsoft.com/office/officeart/2005/8/layout/hierarchy6"/>
    <dgm:cxn modelId="{E32E94F9-6F25-4300-83B3-053ADAE31288}"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380BEF77-1A15-4188-B961-B0737225213F}" type="presOf" srcId="{71028C0E-E1A2-4016-8ADA-19C5D0CCC493}" destId="{945255C1-AB90-40CB-A0DF-76B27A93E9BA}" srcOrd="1" destOrd="0" presId="urn:microsoft.com/office/officeart/2008/layout/NameandTitleOrganizationalChart"/>
    <dgm:cxn modelId="{F804BA6E-C61A-4562-A84F-436A326B8D64}" type="presOf" srcId="{38872A7B-374E-470E-A1D0-1918B1DBCED4}" destId="{7B1A6BC1-138F-4C05-A9B0-9480AF531DB8}" srcOrd="0" destOrd="0" presId="urn:microsoft.com/office/officeart/2008/layout/NameandTitleOrganizationalChart"/>
    <dgm:cxn modelId="{588C5AB7-826C-4006-8CD7-CDA9AEFFE367}" type="presOf" srcId="{82B8F89B-3713-4B19-A174-343FEA55A921}" destId="{F0144A61-05ED-458A-B143-7289509015F6}" srcOrd="0" destOrd="0" presId="urn:microsoft.com/office/officeart/2008/layout/NameandTitleOrganizationalChart"/>
    <dgm:cxn modelId="{DAF1B44D-7D4C-4D96-B0A9-DF9B757741E6}" type="presOf" srcId="{E96BD321-8EB1-42B0-92B6-ADA9234A6D4A}" destId="{A5CF9D7B-99FF-4E4A-BF01-5C3BE5DC52CC}" srcOrd="0" destOrd="0" presId="urn:microsoft.com/office/officeart/2008/layout/NameandTitleOrganizationalChart"/>
    <dgm:cxn modelId="{0BBFC6E9-49A8-41E3-9EA0-41223C860831}" type="presOf" srcId="{2A5E5DBB-5D4A-4BC4-A92C-5766F74D7C9D}" destId="{E5692589-9B16-42C3-9AFF-C67E8C8EB5A8}" srcOrd="0" destOrd="0" presId="urn:microsoft.com/office/officeart/2008/layout/NameandTitleOrganizationalChart"/>
    <dgm:cxn modelId="{4E487787-BF1A-48C0-A09E-2283B5A904AC}" type="presOf" srcId="{CBDC710B-569E-43E6-B228-FD90A6E4AAD5}" destId="{188DDB6B-B4E6-4F76-9485-B26B9A0DA506}" srcOrd="0" destOrd="0" presId="urn:microsoft.com/office/officeart/2008/layout/NameandTitleOrganizationalChart"/>
    <dgm:cxn modelId="{FAE4BC61-19B7-45BB-9DC8-D97F119D2434}" type="presOf" srcId="{6EE240BA-BE4B-47E9-8C11-5207431509FB}" destId="{6D5BBCF7-455E-47EB-A15B-F7B5A62C3091}" srcOrd="0" destOrd="0" presId="urn:microsoft.com/office/officeart/2008/layout/NameandTitleOrganizationalChart"/>
    <dgm:cxn modelId="{2DCF88B4-FC22-4D13-B978-DC2E9B55EABD}" type="presOf" srcId="{1D327E66-D0DE-4F7F-9DBB-A9BA16F20C02}" destId="{1EA9778A-3A5B-42DC-AAC8-D7382098349A}" srcOrd="0" destOrd="0" presId="urn:microsoft.com/office/officeart/2008/layout/NameandTitleOrganizationalChart"/>
    <dgm:cxn modelId="{97DA28D3-EEE2-4266-AEEF-6CFD2AF36514}" type="presOf" srcId="{E1ED0371-AA51-400C-B894-2C78FAFC2DAC}" destId="{A7A17180-8BFE-4A23-B50F-1AB6C42DBCF4}" srcOrd="0" destOrd="0" presId="urn:microsoft.com/office/officeart/2008/layout/NameandTitleOrganizationalChart"/>
    <dgm:cxn modelId="{4EED9165-147F-476A-AE04-4B5D30DB9772}" type="presOf" srcId="{54E4C504-0D9A-46F2-8BF4-7D95C7B8CC50}" destId="{F8039F88-9A33-4BA4-8953-485976FD7DBA}" srcOrd="0" destOrd="0" presId="urn:microsoft.com/office/officeart/2008/layout/NameandTitleOrganizationalChart"/>
    <dgm:cxn modelId="{63328950-1D6C-4ED4-9FBF-C54FAA9853A2}" type="presOf" srcId="{6B4F8388-E8D4-465D-81B4-96626C962986}" destId="{47F12ED3-748C-47B3-9011-1D3536BA4ED5}" srcOrd="0" destOrd="0" presId="urn:microsoft.com/office/officeart/2008/layout/NameandTitleOrganizationalChart"/>
    <dgm:cxn modelId="{5EFD6617-700B-4443-AD1D-69929A1F01DB}" type="presOf" srcId="{0E10127A-C6B5-41A2-9EA7-D9F43787E86E}" destId="{D56AC722-B13F-44FE-A688-930F779C8FC0}" srcOrd="0"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A8094543-DEDC-4EB2-9E96-E4C256C5D499}" type="presOf" srcId="{EB44E15F-383C-4694-A75F-D33005955305}" destId="{849A56FD-6208-431D-B0FB-8E0DF564A3F9}" srcOrd="0" destOrd="0" presId="urn:microsoft.com/office/officeart/2008/layout/NameandTitleOrganizationalChart"/>
    <dgm:cxn modelId="{9EC1C7F7-CD92-462B-9FCA-301E1391FCFD}" type="presOf" srcId="{F4DD89CE-5246-4209-93BF-7037950B21B9}" destId="{0FC22BEE-F743-4574-90A6-FBA93EA53591}"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8E537B23-0F23-4C2A-A6B1-05B3D1996A67}" type="presOf" srcId="{371FB7DD-A95C-41F3-9AEA-4690C567923A}" destId="{26BE7961-56C5-426A-AFF0-8ED5E17AF704}" srcOrd="1" destOrd="0" presId="urn:microsoft.com/office/officeart/2008/layout/NameandTitleOrganizationalChart"/>
    <dgm:cxn modelId="{60DCE603-8E53-4ED0-9475-482180F326B1}" type="presOf" srcId="{DF739019-C445-4162-96A6-6F9BF7840143}" destId="{33A0696B-629C-4E90-9406-BFCBC26AA234}" srcOrd="0" destOrd="0" presId="urn:microsoft.com/office/officeart/2008/layout/NameandTitleOrganizationalChart"/>
    <dgm:cxn modelId="{7CF3D7B8-D8E8-40B2-901E-6967BD1AD157}" type="presOf" srcId="{0783B439-756D-40F7-95EF-7D756E4B483F}" destId="{717BF89B-A387-49DE-BBAB-CD6992AB01BC}" srcOrd="0" destOrd="0" presId="urn:microsoft.com/office/officeart/2008/layout/NameandTitleOrganizationalChart"/>
    <dgm:cxn modelId="{3ABED479-6C52-46E5-912A-00FC77973D27}" type="presOf" srcId="{9FB2BA50-F15E-445B-8660-A17235AEE7C7}" destId="{45FB4DAB-5A61-4102-97AA-FFE5E210BE65}" srcOrd="0" destOrd="0" presId="urn:microsoft.com/office/officeart/2008/layout/NameandTitleOrganizationalChart"/>
    <dgm:cxn modelId="{DEF7915C-65AC-47B3-8730-3F2403E2CD5F}" type="presOf" srcId="{2E4DC4E4-E078-493A-9B21-6CBFB5A8783B}" destId="{B9A69EE1-4ECB-41DA-B348-C44E0C144E36}" srcOrd="0" destOrd="0" presId="urn:microsoft.com/office/officeart/2008/layout/NameandTitleOrganizationalChart"/>
    <dgm:cxn modelId="{45A63963-144B-417E-94C3-CD3A619DD802}" srcId="{59EC87C7-7E58-4BEF-9B65-C3DFE59A2EAD}" destId="{371FB7DD-A95C-41F3-9AEA-4690C567923A}" srcOrd="0" destOrd="0" parTransId="{4CA4641F-1B02-4734-A028-FC4B8E8A0980}" sibTransId="{38872A7B-374E-470E-A1D0-1918B1DBCED4}"/>
    <dgm:cxn modelId="{75DFE8E5-073C-46D2-9220-152A821B2F2B}" type="presOf" srcId="{6423F503-FD58-4F7A-903C-23D666C7366E}" destId="{33169E20-E5F3-4C6C-B6CC-F5F51F7E4614}" srcOrd="1" destOrd="0" presId="urn:microsoft.com/office/officeart/2008/layout/NameandTitleOrganizationalChart"/>
    <dgm:cxn modelId="{2889DCAE-C8C2-4032-84E3-DE3803CB7EF9}" srcId="{0783B439-756D-40F7-95EF-7D756E4B483F}" destId="{71028C0E-E1A2-4016-8ADA-19C5D0CCC493}" srcOrd="0" destOrd="0" parTransId="{0EA2250E-89F3-44DB-84A4-61B178D2B771}" sibTransId="{6B4F8388-E8D4-465D-81B4-96626C962986}"/>
    <dgm:cxn modelId="{7BA73D86-14E1-4F33-8113-B12163E61AD4}" srcId="{71028C0E-E1A2-4016-8ADA-19C5D0CCC493}" destId="{59EC87C7-7E58-4BEF-9B65-C3DFE59A2EAD}" srcOrd="4" destOrd="0" parTransId="{166F8BC0-A53B-442C-A261-D39501AEBF0F}" sibTransId="{DF739019-C445-4162-96A6-6F9BF7840143}"/>
    <dgm:cxn modelId="{271794AE-FA4A-48B5-8647-B1F7D4DB6331}" srcId="{71028C0E-E1A2-4016-8ADA-19C5D0CCC493}" destId="{EB44E15F-383C-4694-A75F-D33005955305}" srcOrd="1" destOrd="0" parTransId="{1D327E66-D0DE-4F7F-9DBB-A9BA16F20C02}" sibTransId="{CBDC710B-569E-43E6-B228-FD90A6E4AAD5}"/>
    <dgm:cxn modelId="{A34D4CA3-895D-4879-BEAF-7F6FB4474DA2}" type="presOf" srcId="{6423F503-FD58-4F7A-903C-23D666C7366E}" destId="{3B091535-F5AA-46C4-AD69-2D6340FC6E68}" srcOrd="0" destOrd="0" presId="urn:microsoft.com/office/officeart/2008/layout/NameandTitleOrganizationalChart"/>
    <dgm:cxn modelId="{63F2BAD8-F04E-45A7-8CB7-D59FB8212C20}" type="presOf" srcId="{4CA4641F-1B02-4734-A028-FC4B8E8A0980}" destId="{0702FB9D-21AC-4E34-B950-38876FA0275B}" srcOrd="0" destOrd="0" presId="urn:microsoft.com/office/officeart/2008/layout/NameandTitleOrganizationalChart"/>
    <dgm:cxn modelId="{1A3E5EC7-8504-4335-AE0A-A116760DF7F2}" type="presOf" srcId="{9FB2BA50-F15E-445B-8660-A17235AEE7C7}" destId="{2E2062DA-E7EF-4407-A303-B0C53038EC9A}" srcOrd="1" destOrd="0" presId="urn:microsoft.com/office/officeart/2008/layout/NameandTitleOrganizationalChart"/>
    <dgm:cxn modelId="{7FF89A6E-D18F-42A5-88CA-FDB27F61DEC0}" type="presOf" srcId="{371FB7DD-A95C-41F3-9AEA-4690C567923A}" destId="{7231ADF6-C5D4-4AB3-A518-A9827D308596}" srcOrd="0" destOrd="0" presId="urn:microsoft.com/office/officeart/2008/layout/NameandTitleOrganizationalChart"/>
    <dgm:cxn modelId="{6EE56BCD-4670-450E-9020-3F5E819FF0ED}" srcId="{71028C0E-E1A2-4016-8ADA-19C5D0CCC493}" destId="{9FB2BA50-F15E-445B-8660-A17235AEE7C7}" srcOrd="3" destOrd="0" parTransId="{E96BD321-8EB1-42B0-92B6-ADA9234A6D4A}" sibTransId="{F4DD89CE-5246-4209-93BF-7037950B21B9}"/>
    <dgm:cxn modelId="{4A2B271F-3155-4636-930A-350E4E969F3A}" type="presOf" srcId="{59EC87C7-7E58-4BEF-9B65-C3DFE59A2EAD}" destId="{84307926-BC10-4C46-A9CC-00962FD0257C}" srcOrd="0" destOrd="0" presId="urn:microsoft.com/office/officeart/2008/layout/NameandTitleOrganizationalChart"/>
    <dgm:cxn modelId="{F687FAA1-B901-4E7B-A23F-CF45BF1AFE0D}" type="presOf" srcId="{71028C0E-E1A2-4016-8ADA-19C5D0CCC493}" destId="{E485A3B9-6134-4350-B2A2-0E3363573B40}" srcOrd="0" destOrd="0" presId="urn:microsoft.com/office/officeart/2008/layout/NameandTitleOrganizationalChart"/>
    <dgm:cxn modelId="{B4F9ED3B-7D1A-4F70-880E-43498153F8F1}" type="presOf" srcId="{59EC87C7-7E58-4BEF-9B65-C3DFE59A2EAD}" destId="{A2A39534-C752-4CAC-923D-D150D38A37D5}" srcOrd="1" destOrd="0" presId="urn:microsoft.com/office/officeart/2008/layout/NameandTitleOrganizationalChart"/>
    <dgm:cxn modelId="{AC62370D-27B3-4FAD-ADBD-771DA000815C}" type="presOf" srcId="{0E10127A-C6B5-41A2-9EA7-D9F43787E86E}" destId="{167246CD-C66C-4B83-B5D1-B8DF711A5190}" srcOrd="1" destOrd="0" presId="urn:microsoft.com/office/officeart/2008/layout/NameandTitleOrganizationalChart"/>
    <dgm:cxn modelId="{A629004C-C995-487B-A659-DD04889FBC58}" type="presOf" srcId="{166F8BC0-A53B-442C-A261-D39501AEBF0F}" destId="{01B36DC3-9CF3-41CF-AE15-6672A92AD19F}" srcOrd="0" destOrd="0" presId="urn:microsoft.com/office/officeart/2008/layout/NameandTitleOrganizationalChart"/>
    <dgm:cxn modelId="{4D9BB32E-E3FA-4627-B546-A756DBD9B4C4}" type="presOf" srcId="{C710D480-BF01-4FE8-BD1F-5690CB02F66D}" destId="{44C1DE8D-9A7D-46AE-B151-ABD59C777B45}" srcOrd="0" destOrd="0" presId="urn:microsoft.com/office/officeart/2008/layout/NameandTitleOrganizationalChart"/>
    <dgm:cxn modelId="{372DEED1-4285-4D6B-BB48-1084BA790610}" type="presOf" srcId="{C710D480-BF01-4FE8-BD1F-5690CB02F66D}" destId="{A8FA703D-105F-4E3B-ACA6-A6C29F3535C3}" srcOrd="1" destOrd="0" presId="urn:microsoft.com/office/officeart/2008/layout/NameandTitleOrganizationalChart"/>
    <dgm:cxn modelId="{1523C5C7-347A-4D31-95F2-9C3149285EF7}" type="presOf" srcId="{EB44E15F-383C-4694-A75F-D33005955305}" destId="{F1895355-FBF5-40A3-B007-CB737817058E}" srcOrd="1"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9A975E09-2F13-4C04-990F-D36D129B8C58}" type="presParOf" srcId="{717BF89B-A387-49DE-BBAB-CD6992AB01BC}" destId="{6E220FF2-8036-4782-B7FF-FFE3E0DE81A1}" srcOrd="0" destOrd="0" presId="urn:microsoft.com/office/officeart/2008/layout/NameandTitleOrganizationalChart"/>
    <dgm:cxn modelId="{19E660A3-D4E2-4956-8C71-8A9499D8287E}" type="presParOf" srcId="{6E220FF2-8036-4782-B7FF-FFE3E0DE81A1}" destId="{E9B78A92-48FD-4DC2-8D11-5CE55C90D1C1}" srcOrd="0" destOrd="0" presId="urn:microsoft.com/office/officeart/2008/layout/NameandTitleOrganizationalChart"/>
    <dgm:cxn modelId="{0B1052B1-C0FB-4830-ABA0-E83F169CD2FA}" type="presParOf" srcId="{E9B78A92-48FD-4DC2-8D11-5CE55C90D1C1}" destId="{E485A3B9-6134-4350-B2A2-0E3363573B40}" srcOrd="0" destOrd="0" presId="urn:microsoft.com/office/officeart/2008/layout/NameandTitleOrganizationalChart"/>
    <dgm:cxn modelId="{C1810E0B-E25B-4E23-BF78-25FAF8E484BA}" type="presParOf" srcId="{E9B78A92-48FD-4DC2-8D11-5CE55C90D1C1}" destId="{47F12ED3-748C-47B3-9011-1D3536BA4ED5}" srcOrd="1" destOrd="0" presId="urn:microsoft.com/office/officeart/2008/layout/NameandTitleOrganizationalChart"/>
    <dgm:cxn modelId="{E3A27D66-6DF8-4329-A07B-711F5902952A}" type="presParOf" srcId="{E9B78A92-48FD-4DC2-8D11-5CE55C90D1C1}" destId="{945255C1-AB90-40CB-A0DF-76B27A93E9BA}" srcOrd="2" destOrd="0" presId="urn:microsoft.com/office/officeart/2008/layout/NameandTitleOrganizationalChart"/>
    <dgm:cxn modelId="{FF509AC7-C82C-4F46-BE42-05D8554D559C}" type="presParOf" srcId="{6E220FF2-8036-4782-B7FF-FFE3E0DE81A1}" destId="{69DF2C2E-9EAB-4DAF-9B3A-3422464D6885}" srcOrd="1" destOrd="0" presId="urn:microsoft.com/office/officeart/2008/layout/NameandTitleOrganizationalChart"/>
    <dgm:cxn modelId="{35FA8ECC-6BDC-45A2-A2B6-917738E0A6E7}" type="presParOf" srcId="{69DF2C2E-9EAB-4DAF-9B3A-3422464D6885}" destId="{1EA9778A-3A5B-42DC-AAC8-D7382098349A}" srcOrd="0" destOrd="0" presId="urn:microsoft.com/office/officeart/2008/layout/NameandTitleOrganizationalChart"/>
    <dgm:cxn modelId="{76025D4A-235F-482D-BDB4-42A02FEB0F71}" type="presParOf" srcId="{69DF2C2E-9EAB-4DAF-9B3A-3422464D6885}" destId="{A8EA6569-1732-4912-8618-F867B8765544}" srcOrd="1" destOrd="0" presId="urn:microsoft.com/office/officeart/2008/layout/NameandTitleOrganizationalChart"/>
    <dgm:cxn modelId="{BDAE1075-F929-4A0D-97E3-BDFF8EC9602D}" type="presParOf" srcId="{A8EA6569-1732-4912-8618-F867B8765544}" destId="{953C2188-20F3-4D9E-8AA2-C066CC8E43CE}" srcOrd="0" destOrd="0" presId="urn:microsoft.com/office/officeart/2008/layout/NameandTitleOrganizationalChart"/>
    <dgm:cxn modelId="{1A4CC331-33F4-4AAE-9F4F-0B83D5C72F78}" type="presParOf" srcId="{953C2188-20F3-4D9E-8AA2-C066CC8E43CE}" destId="{849A56FD-6208-431D-B0FB-8E0DF564A3F9}" srcOrd="0" destOrd="0" presId="urn:microsoft.com/office/officeart/2008/layout/NameandTitleOrganizationalChart"/>
    <dgm:cxn modelId="{4DCC7BDE-A2FC-4C88-BC90-FC921DF7C15A}" type="presParOf" srcId="{953C2188-20F3-4D9E-8AA2-C066CC8E43CE}" destId="{188DDB6B-B4E6-4F76-9485-B26B9A0DA506}" srcOrd="1" destOrd="0" presId="urn:microsoft.com/office/officeart/2008/layout/NameandTitleOrganizationalChart"/>
    <dgm:cxn modelId="{133B1995-741E-43DB-8DEC-191B2169E474}" type="presParOf" srcId="{953C2188-20F3-4D9E-8AA2-C066CC8E43CE}" destId="{F1895355-FBF5-40A3-B007-CB737817058E}" srcOrd="2" destOrd="0" presId="urn:microsoft.com/office/officeart/2008/layout/NameandTitleOrganizationalChart"/>
    <dgm:cxn modelId="{EBAFBD5E-B1A2-4B91-A01B-2CD9761DC1B6}" type="presParOf" srcId="{A8EA6569-1732-4912-8618-F867B8765544}" destId="{7D3E7E2B-5D63-4A02-B12A-1703830E00AC}" srcOrd="1" destOrd="0" presId="urn:microsoft.com/office/officeart/2008/layout/NameandTitleOrganizationalChart"/>
    <dgm:cxn modelId="{20B61A36-22C5-4224-ACAA-7C23B947059F}" type="presParOf" srcId="{A8EA6569-1732-4912-8618-F867B8765544}" destId="{15619787-1DDF-4BCA-8BBB-71E2201F64CE}" srcOrd="2" destOrd="0" presId="urn:microsoft.com/office/officeart/2008/layout/NameandTitleOrganizationalChart"/>
    <dgm:cxn modelId="{A3F5F864-C110-4A66-AC98-B8D71AD62F57}" type="presParOf" srcId="{69DF2C2E-9EAB-4DAF-9B3A-3422464D6885}" destId="{A7A17180-8BFE-4A23-B50F-1AB6C42DBCF4}" srcOrd="2" destOrd="0" presId="urn:microsoft.com/office/officeart/2008/layout/NameandTitleOrganizationalChart"/>
    <dgm:cxn modelId="{D84493F2-5AB2-4489-9E02-D12152AD4736}" type="presParOf" srcId="{69DF2C2E-9EAB-4DAF-9B3A-3422464D6885}" destId="{F455B26C-CFD8-4A9E-9CB1-E42F836F7605}" srcOrd="3" destOrd="0" presId="urn:microsoft.com/office/officeart/2008/layout/NameandTitleOrganizationalChart"/>
    <dgm:cxn modelId="{AE3F395C-1197-4DE9-B2E1-77BE2E2C318E}" type="presParOf" srcId="{F455B26C-CFD8-4A9E-9CB1-E42F836F7605}" destId="{E4AA1890-CEAE-40CD-90A8-3E1562A46D49}" srcOrd="0" destOrd="0" presId="urn:microsoft.com/office/officeart/2008/layout/NameandTitleOrganizationalChart"/>
    <dgm:cxn modelId="{11B45AF8-7748-4FB3-9FD6-28F8FA6213B2}" type="presParOf" srcId="{E4AA1890-CEAE-40CD-90A8-3E1562A46D49}" destId="{3B091535-F5AA-46C4-AD69-2D6340FC6E68}" srcOrd="0" destOrd="0" presId="urn:microsoft.com/office/officeart/2008/layout/NameandTitleOrganizationalChart"/>
    <dgm:cxn modelId="{909F01C9-0CA3-4809-B23C-6387ED832FB3}" type="presParOf" srcId="{E4AA1890-CEAE-40CD-90A8-3E1562A46D49}" destId="{F8039F88-9A33-4BA4-8953-485976FD7DBA}" srcOrd="1" destOrd="0" presId="urn:microsoft.com/office/officeart/2008/layout/NameandTitleOrganizationalChart"/>
    <dgm:cxn modelId="{8F620A51-50CB-4591-BE18-BFBFE8E5AB52}" type="presParOf" srcId="{E4AA1890-CEAE-40CD-90A8-3E1562A46D49}" destId="{33169E20-E5F3-4C6C-B6CC-F5F51F7E4614}" srcOrd="2" destOrd="0" presId="urn:microsoft.com/office/officeart/2008/layout/NameandTitleOrganizationalChart"/>
    <dgm:cxn modelId="{E6EAE8F6-671B-4232-85AC-D51900AAF39A}" type="presParOf" srcId="{F455B26C-CFD8-4A9E-9CB1-E42F836F7605}" destId="{B8C0B6A5-4233-4A7B-8A1F-0BB82BF2E1BB}" srcOrd="1" destOrd="0" presId="urn:microsoft.com/office/officeart/2008/layout/NameandTitleOrganizationalChart"/>
    <dgm:cxn modelId="{BF85DB2E-1661-46A8-962F-D5385E4968C8}" type="presParOf" srcId="{F455B26C-CFD8-4A9E-9CB1-E42F836F7605}" destId="{10280897-9661-46F4-BC62-19DC95F8B47A}" srcOrd="2" destOrd="0" presId="urn:microsoft.com/office/officeart/2008/layout/NameandTitleOrganizationalChart"/>
    <dgm:cxn modelId="{A143210A-4F92-4672-BCF8-67554ADE9B4A}" type="presParOf" srcId="{69DF2C2E-9EAB-4DAF-9B3A-3422464D6885}" destId="{A5CF9D7B-99FF-4E4A-BF01-5C3BE5DC52CC}" srcOrd="4" destOrd="0" presId="urn:microsoft.com/office/officeart/2008/layout/NameandTitleOrganizationalChart"/>
    <dgm:cxn modelId="{9BF07615-47A9-4D03-9668-AB6E46C71F87}" type="presParOf" srcId="{69DF2C2E-9EAB-4DAF-9B3A-3422464D6885}" destId="{45F1658B-CA6A-4E3C-9D4F-F68CEE170EA4}" srcOrd="5" destOrd="0" presId="urn:microsoft.com/office/officeart/2008/layout/NameandTitleOrganizationalChart"/>
    <dgm:cxn modelId="{7C534AF7-1779-49C2-9676-646842096B3F}" type="presParOf" srcId="{45F1658B-CA6A-4E3C-9D4F-F68CEE170EA4}" destId="{8F0C9C5E-A696-4C74-8330-87F8F1FDD759}" srcOrd="0" destOrd="0" presId="urn:microsoft.com/office/officeart/2008/layout/NameandTitleOrganizationalChart"/>
    <dgm:cxn modelId="{54D5EBE1-3019-4FCA-84FC-1D90D6041B96}" type="presParOf" srcId="{8F0C9C5E-A696-4C74-8330-87F8F1FDD759}" destId="{45FB4DAB-5A61-4102-97AA-FFE5E210BE65}" srcOrd="0" destOrd="0" presId="urn:microsoft.com/office/officeart/2008/layout/NameandTitleOrganizationalChart"/>
    <dgm:cxn modelId="{ACCE79F4-3106-4F94-B718-8C7D84BB2AE4}" type="presParOf" srcId="{8F0C9C5E-A696-4C74-8330-87F8F1FDD759}" destId="{0FC22BEE-F743-4574-90A6-FBA93EA53591}" srcOrd="1" destOrd="0" presId="urn:microsoft.com/office/officeart/2008/layout/NameandTitleOrganizationalChart"/>
    <dgm:cxn modelId="{C722957F-044F-490A-A18A-3674488CDFDF}" type="presParOf" srcId="{8F0C9C5E-A696-4C74-8330-87F8F1FDD759}" destId="{2E2062DA-E7EF-4407-A303-B0C53038EC9A}" srcOrd="2" destOrd="0" presId="urn:microsoft.com/office/officeart/2008/layout/NameandTitleOrganizationalChart"/>
    <dgm:cxn modelId="{3A5275A7-13CE-4A3B-B13E-362C8907956A}" type="presParOf" srcId="{45F1658B-CA6A-4E3C-9D4F-F68CEE170EA4}" destId="{8D106795-FA7E-4AB8-B1EF-5092DDD0A0EC}" srcOrd="1" destOrd="0" presId="urn:microsoft.com/office/officeart/2008/layout/NameandTitleOrganizationalChart"/>
    <dgm:cxn modelId="{91CE5CB9-2156-48EC-BCE7-EB71F1FD74AD}" type="presParOf" srcId="{8D106795-FA7E-4AB8-B1EF-5092DDD0A0EC}" destId="{E5692589-9B16-42C3-9AFF-C67E8C8EB5A8}" srcOrd="0" destOrd="0" presId="urn:microsoft.com/office/officeart/2008/layout/NameandTitleOrganizationalChart"/>
    <dgm:cxn modelId="{451BEAEF-0C4F-43EA-B342-B617E2A81928}" type="presParOf" srcId="{8D106795-FA7E-4AB8-B1EF-5092DDD0A0EC}" destId="{CBE22FBC-B92A-4B3C-B681-7C18D02FC2AA}" srcOrd="1" destOrd="0" presId="urn:microsoft.com/office/officeart/2008/layout/NameandTitleOrganizationalChart"/>
    <dgm:cxn modelId="{F41A2E87-8E12-4C20-92A9-FB6557CFC845}" type="presParOf" srcId="{CBE22FBC-B92A-4B3C-B681-7C18D02FC2AA}" destId="{89581D21-1699-4804-B06B-2DD3A215CDF3}" srcOrd="0" destOrd="0" presId="urn:microsoft.com/office/officeart/2008/layout/NameandTitleOrganizationalChart"/>
    <dgm:cxn modelId="{6A423BC4-52DF-4AF9-9E83-F2F99E5A02B7}" type="presParOf" srcId="{89581D21-1699-4804-B06B-2DD3A215CDF3}" destId="{44C1DE8D-9A7D-46AE-B151-ABD59C777B45}" srcOrd="0" destOrd="0" presId="urn:microsoft.com/office/officeart/2008/layout/NameandTitleOrganizationalChart"/>
    <dgm:cxn modelId="{69A63133-9CD4-4703-AE76-74536A120114}" type="presParOf" srcId="{89581D21-1699-4804-B06B-2DD3A215CDF3}" destId="{6D5BBCF7-455E-47EB-A15B-F7B5A62C3091}" srcOrd="1" destOrd="0" presId="urn:microsoft.com/office/officeart/2008/layout/NameandTitleOrganizationalChart"/>
    <dgm:cxn modelId="{6568469D-E209-4296-984A-0E96912F9932}" type="presParOf" srcId="{89581D21-1699-4804-B06B-2DD3A215CDF3}" destId="{A8FA703D-105F-4E3B-ACA6-A6C29F3535C3}" srcOrd="2" destOrd="0" presId="urn:microsoft.com/office/officeart/2008/layout/NameandTitleOrganizationalChart"/>
    <dgm:cxn modelId="{3D8C3265-EA21-4733-B403-5D0CC242C4A2}" type="presParOf" srcId="{CBE22FBC-B92A-4B3C-B681-7C18D02FC2AA}" destId="{F0AC16EC-AA6D-45BB-A50E-DAEA3C0C0A30}" srcOrd="1" destOrd="0" presId="urn:microsoft.com/office/officeart/2008/layout/NameandTitleOrganizationalChart"/>
    <dgm:cxn modelId="{88DE85B7-0A83-4DC4-8542-539BC4967116}" type="presParOf" srcId="{CBE22FBC-B92A-4B3C-B681-7C18D02FC2AA}" destId="{91502A8B-5643-486F-A638-3711F60BFBA3}" srcOrd="2" destOrd="0" presId="urn:microsoft.com/office/officeart/2008/layout/NameandTitleOrganizationalChart"/>
    <dgm:cxn modelId="{AC8A1577-2273-402B-B667-A3B983D7505C}" type="presParOf" srcId="{45F1658B-CA6A-4E3C-9D4F-F68CEE170EA4}" destId="{426C95EC-9942-4928-ABA8-25E84FB18FBE}" srcOrd="2" destOrd="0" presId="urn:microsoft.com/office/officeart/2008/layout/NameandTitleOrganizationalChart"/>
    <dgm:cxn modelId="{0D6238C7-272B-47FB-9E6C-16458CDE30F7}" type="presParOf" srcId="{69DF2C2E-9EAB-4DAF-9B3A-3422464D6885}" destId="{01B36DC3-9CF3-41CF-AE15-6672A92AD19F}" srcOrd="6" destOrd="0" presId="urn:microsoft.com/office/officeart/2008/layout/NameandTitleOrganizationalChart"/>
    <dgm:cxn modelId="{F1AA6828-BD4F-416A-A4CC-EACA52E823D3}" type="presParOf" srcId="{69DF2C2E-9EAB-4DAF-9B3A-3422464D6885}" destId="{BF7E644B-C65D-4C54-B1FD-1A26DE3E0C81}" srcOrd="7" destOrd="0" presId="urn:microsoft.com/office/officeart/2008/layout/NameandTitleOrganizationalChart"/>
    <dgm:cxn modelId="{F50529DE-FE08-4BC4-9896-989E6AFC7302}" type="presParOf" srcId="{BF7E644B-C65D-4C54-B1FD-1A26DE3E0C81}" destId="{433B2D9C-1A3B-4B9F-88CD-1FEE38E06B89}" srcOrd="0" destOrd="0" presId="urn:microsoft.com/office/officeart/2008/layout/NameandTitleOrganizationalChart"/>
    <dgm:cxn modelId="{26FF23A2-861C-4859-BA92-A22BFD1ACD74}" type="presParOf" srcId="{433B2D9C-1A3B-4B9F-88CD-1FEE38E06B89}" destId="{84307926-BC10-4C46-A9CC-00962FD0257C}" srcOrd="0" destOrd="0" presId="urn:microsoft.com/office/officeart/2008/layout/NameandTitleOrganizationalChart"/>
    <dgm:cxn modelId="{AAB21876-6A35-4F76-BE36-065BAC22BE49}" type="presParOf" srcId="{433B2D9C-1A3B-4B9F-88CD-1FEE38E06B89}" destId="{33A0696B-629C-4E90-9406-BFCBC26AA234}" srcOrd="1" destOrd="0" presId="urn:microsoft.com/office/officeart/2008/layout/NameandTitleOrganizationalChart"/>
    <dgm:cxn modelId="{BC38A15C-F2B5-4570-AB8B-A384D611FF95}" type="presParOf" srcId="{433B2D9C-1A3B-4B9F-88CD-1FEE38E06B89}" destId="{A2A39534-C752-4CAC-923D-D150D38A37D5}" srcOrd="2" destOrd="0" presId="urn:microsoft.com/office/officeart/2008/layout/NameandTitleOrganizationalChart"/>
    <dgm:cxn modelId="{6573C15E-4FD3-4C00-8600-34FB177D2968}" type="presParOf" srcId="{BF7E644B-C65D-4C54-B1FD-1A26DE3E0C81}" destId="{FABDE968-687C-43F2-B1F5-BB91096FB38F}" srcOrd="1" destOrd="0" presId="urn:microsoft.com/office/officeart/2008/layout/NameandTitleOrganizationalChart"/>
    <dgm:cxn modelId="{CB6EDDB5-7BC6-4B8B-99C9-DBC482DEC2B0}" type="presParOf" srcId="{FABDE968-687C-43F2-B1F5-BB91096FB38F}" destId="{0702FB9D-21AC-4E34-B950-38876FA0275B}" srcOrd="0" destOrd="0" presId="urn:microsoft.com/office/officeart/2008/layout/NameandTitleOrganizationalChart"/>
    <dgm:cxn modelId="{57463807-C9BF-410C-9F88-07B74B3D0AA5}" type="presParOf" srcId="{FABDE968-687C-43F2-B1F5-BB91096FB38F}" destId="{6E25E25D-25AC-4842-A02C-9E53BD2AA5D3}" srcOrd="1" destOrd="0" presId="urn:microsoft.com/office/officeart/2008/layout/NameandTitleOrganizationalChart"/>
    <dgm:cxn modelId="{546925EC-C832-4418-AB8E-370E06CC13C2}" type="presParOf" srcId="{6E25E25D-25AC-4842-A02C-9E53BD2AA5D3}" destId="{4B392A07-0A2E-4AC8-86CA-2C20C604DF82}" srcOrd="0" destOrd="0" presId="urn:microsoft.com/office/officeart/2008/layout/NameandTitleOrganizationalChart"/>
    <dgm:cxn modelId="{FC31A33F-A6B7-46B8-ADA7-A69BE48E4820}" type="presParOf" srcId="{4B392A07-0A2E-4AC8-86CA-2C20C604DF82}" destId="{7231ADF6-C5D4-4AB3-A518-A9827D308596}" srcOrd="0" destOrd="0" presId="urn:microsoft.com/office/officeart/2008/layout/NameandTitleOrganizationalChart"/>
    <dgm:cxn modelId="{9268BC7C-C2AA-4EA1-A4FD-0A1851E68C66}" type="presParOf" srcId="{4B392A07-0A2E-4AC8-86CA-2C20C604DF82}" destId="{7B1A6BC1-138F-4C05-A9B0-9480AF531DB8}" srcOrd="1" destOrd="0" presId="urn:microsoft.com/office/officeart/2008/layout/NameandTitleOrganizationalChart"/>
    <dgm:cxn modelId="{44D14079-3589-440E-B03D-321CCFE9295D}" type="presParOf" srcId="{4B392A07-0A2E-4AC8-86CA-2C20C604DF82}" destId="{26BE7961-56C5-426A-AFF0-8ED5E17AF704}" srcOrd="2" destOrd="0" presId="urn:microsoft.com/office/officeart/2008/layout/NameandTitleOrganizationalChart"/>
    <dgm:cxn modelId="{9A7D70AE-3C6C-4E52-972C-DBEA449C177C}" type="presParOf" srcId="{6E25E25D-25AC-4842-A02C-9E53BD2AA5D3}" destId="{A02D954D-5D92-4289-8CE1-8CEC1DDC5FD5}" srcOrd="1" destOrd="0" presId="urn:microsoft.com/office/officeart/2008/layout/NameandTitleOrganizationalChart"/>
    <dgm:cxn modelId="{E5DFC4C6-D4EB-4A0C-8453-B998B12841C5}" type="presParOf" srcId="{6E25E25D-25AC-4842-A02C-9E53BD2AA5D3}" destId="{44A4F71C-172B-4FA5-8C5D-F011CAEF6889}" srcOrd="2" destOrd="0" presId="urn:microsoft.com/office/officeart/2008/layout/NameandTitleOrganizationalChart"/>
    <dgm:cxn modelId="{66051BA0-2EB3-4E7C-B8ED-FB9C8C4638C2}" type="presParOf" srcId="{BF7E644B-C65D-4C54-B1FD-1A26DE3E0C81}" destId="{C673BDED-EC0F-4537-AC82-9AA1942BE005}" srcOrd="2" destOrd="0" presId="urn:microsoft.com/office/officeart/2008/layout/NameandTitleOrganizationalChart"/>
    <dgm:cxn modelId="{09CC3604-E321-4FA9-BF46-B6770D3EE35B}" type="presParOf" srcId="{6E220FF2-8036-4782-B7FF-FFE3E0DE81A1}" destId="{938941E6-3D47-4AE4-B985-333614EA0DA7}" srcOrd="2" destOrd="0" presId="urn:microsoft.com/office/officeart/2008/layout/NameandTitleOrganizationalChart"/>
    <dgm:cxn modelId="{BBA78560-BA21-45E9-B528-944078E26DC0}" type="presParOf" srcId="{938941E6-3D47-4AE4-B985-333614EA0DA7}" destId="{B9A69EE1-4ECB-41DA-B348-C44E0C144E36}" srcOrd="0" destOrd="0" presId="urn:microsoft.com/office/officeart/2008/layout/NameandTitleOrganizationalChart"/>
    <dgm:cxn modelId="{83440AA9-0C68-4A6A-A75B-916B06981AB2}" type="presParOf" srcId="{938941E6-3D47-4AE4-B985-333614EA0DA7}" destId="{62A51A29-7CFC-4809-8C16-1FD4077747FA}" srcOrd="1" destOrd="0" presId="urn:microsoft.com/office/officeart/2008/layout/NameandTitleOrganizationalChart"/>
    <dgm:cxn modelId="{9675E21B-E42F-4BEC-AB3B-02D83AAAAC8F}" type="presParOf" srcId="{62A51A29-7CFC-4809-8C16-1FD4077747FA}" destId="{881FBAC9-D2FF-47BC-9E31-C2D485FFB76A}" srcOrd="0" destOrd="0" presId="urn:microsoft.com/office/officeart/2008/layout/NameandTitleOrganizationalChart"/>
    <dgm:cxn modelId="{03F0412D-F1E8-4BE6-9A52-8CA18B12456C}" type="presParOf" srcId="{881FBAC9-D2FF-47BC-9E31-C2D485FFB76A}" destId="{D56AC722-B13F-44FE-A688-930F779C8FC0}" srcOrd="0" destOrd="0" presId="urn:microsoft.com/office/officeart/2008/layout/NameandTitleOrganizationalChart"/>
    <dgm:cxn modelId="{3BE929EC-C06E-4358-99F9-7918249A1916}" type="presParOf" srcId="{881FBAC9-D2FF-47BC-9E31-C2D485FFB76A}" destId="{F0144A61-05ED-458A-B143-7289509015F6}" srcOrd="1" destOrd="0" presId="urn:microsoft.com/office/officeart/2008/layout/NameandTitleOrganizationalChart"/>
    <dgm:cxn modelId="{D7C16F99-EE6E-442D-988F-4C783CC25042}" type="presParOf" srcId="{881FBAC9-D2FF-47BC-9E31-C2D485FFB76A}" destId="{167246CD-C66C-4B83-B5D1-B8DF711A5190}" srcOrd="2" destOrd="0" presId="urn:microsoft.com/office/officeart/2008/layout/NameandTitleOrganizationalChart"/>
    <dgm:cxn modelId="{5AD25ED4-9BD4-4B1F-A70F-FC949C0F1D25}" type="presParOf" srcId="{62A51A29-7CFC-4809-8C16-1FD4077747FA}" destId="{D55245F6-74AE-4186-9ECA-0778F42A9C8D}" srcOrd="1" destOrd="0" presId="urn:microsoft.com/office/officeart/2008/layout/NameandTitleOrganizationalChart"/>
    <dgm:cxn modelId="{5B46DE3E-22FE-4F49-9788-BD1677D04C20}"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5618C21D-251C-4B76-9079-7D8A5A7961C5}" type="presOf" srcId="{E1ED0371-AA51-400C-B894-2C78FAFC2DAC}" destId="{A7A17180-8BFE-4A23-B50F-1AB6C42DBCF4}" srcOrd="0" destOrd="0" presId="urn:microsoft.com/office/officeart/2008/layout/NameandTitleOrganizationalChart"/>
    <dgm:cxn modelId="{9415EBEA-AECC-45BA-9571-276AF4BD1099}" type="presOf" srcId="{59EC87C7-7E58-4BEF-9B65-C3DFE59A2EAD}" destId="{84307926-BC10-4C46-A9CC-00962FD0257C}" srcOrd="0" destOrd="0" presId="urn:microsoft.com/office/officeart/2008/layout/NameandTitleOrganizationalChart"/>
    <dgm:cxn modelId="{D607ADA5-CFDB-4613-91C7-0C99D766EF20}" type="presOf" srcId="{371FB7DD-A95C-41F3-9AEA-4690C567923A}" destId="{26BE7961-56C5-426A-AFF0-8ED5E17AF704}" srcOrd="1" destOrd="0" presId="urn:microsoft.com/office/officeart/2008/layout/NameandTitleOrganizationalChart"/>
    <dgm:cxn modelId="{B66E1E66-B48E-4FFC-AF15-26AB7E986D29}" type="presOf" srcId="{71028C0E-E1A2-4016-8ADA-19C5D0CCC493}" destId="{945255C1-AB90-40CB-A0DF-76B27A93E9BA}" srcOrd="1" destOrd="0" presId="urn:microsoft.com/office/officeart/2008/layout/NameandTitleOrganizationalChart"/>
    <dgm:cxn modelId="{69FC118E-2256-458D-9B2D-C13AD2E9BEB9}" type="presOf" srcId="{6B4F8388-E8D4-465D-81B4-96626C962986}" destId="{47F12ED3-748C-47B3-9011-1D3536BA4ED5}" srcOrd="0" destOrd="0" presId="urn:microsoft.com/office/officeart/2008/layout/NameandTitleOrganizationalChart"/>
    <dgm:cxn modelId="{EC1FE2CF-D60B-4BDF-9D2F-BE1AC1A63648}" type="presOf" srcId="{82B8F89B-3713-4B19-A174-343FEA55A921}" destId="{F0144A61-05ED-458A-B143-7289509015F6}" srcOrd="0" destOrd="0" presId="urn:microsoft.com/office/officeart/2008/layout/NameandTitleOrganizationalChart"/>
    <dgm:cxn modelId="{E097FCD3-C367-46C7-909E-BBB29AFC3DD3}" type="presOf" srcId="{0783B439-756D-40F7-95EF-7D756E4B483F}" destId="{717BF89B-A387-49DE-BBAB-CD6992AB01BC}" srcOrd="0"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CDB46382-AC46-4014-B6F9-0B032154A1A7}" type="presOf" srcId="{6EE240BA-BE4B-47E9-8C11-5207431509FB}" destId="{6D5BBCF7-455E-47EB-A15B-F7B5A62C3091}" srcOrd="0" destOrd="0" presId="urn:microsoft.com/office/officeart/2008/layout/NameandTitleOrganizationalChart"/>
    <dgm:cxn modelId="{7F28A1A4-1BAA-4221-B85E-071980A0A2D5}" type="presOf" srcId="{38872A7B-374E-470E-A1D0-1918B1DBCED4}" destId="{7B1A6BC1-138F-4C05-A9B0-9480AF531DB8}" srcOrd="0" destOrd="0" presId="urn:microsoft.com/office/officeart/2008/layout/NameandTitleOrganizationalChart"/>
    <dgm:cxn modelId="{2ECF4FE9-AFA6-4A9F-B28F-8C37A7BBEC83}" type="presOf" srcId="{1D327E66-D0DE-4F7F-9DBB-A9BA16F20C02}" destId="{1EA9778A-3A5B-42DC-AAC8-D7382098349A}" srcOrd="0" destOrd="0" presId="urn:microsoft.com/office/officeart/2008/layout/NameandTitleOrganizationalChart"/>
    <dgm:cxn modelId="{0D10DEE8-22D1-4D19-A6DB-199006A79C11}" type="presOf" srcId="{C710D480-BF01-4FE8-BD1F-5690CB02F66D}" destId="{44C1DE8D-9A7D-46AE-B151-ABD59C777B45}" srcOrd="0" destOrd="0" presId="urn:microsoft.com/office/officeart/2008/layout/NameandTitleOrganizationalChart"/>
    <dgm:cxn modelId="{D1CA346D-52D8-4A1E-AECA-A8F705E94B01}" type="presOf" srcId="{2A5E5DBB-5D4A-4BC4-A92C-5766F74D7C9D}" destId="{E5692589-9B16-42C3-9AFF-C67E8C8EB5A8}" srcOrd="0" destOrd="0" presId="urn:microsoft.com/office/officeart/2008/layout/NameandTitleOrganizationalChart"/>
    <dgm:cxn modelId="{D86B59EB-6AA2-4E49-8C78-673912F2FF8E}" type="presOf" srcId="{4CA4641F-1B02-4734-A028-FC4B8E8A0980}" destId="{0702FB9D-21AC-4E34-B950-38876FA0275B}" srcOrd="0" destOrd="0" presId="urn:microsoft.com/office/officeart/2008/layout/NameandTitleOrganizationalChart"/>
    <dgm:cxn modelId="{CB3B52B5-823A-4893-B890-13F4504B4027}" type="presOf" srcId="{54E4C504-0D9A-46F2-8BF4-7D95C7B8CC50}" destId="{F8039F88-9A33-4BA4-8953-485976FD7DBA}" srcOrd="0" destOrd="0" presId="urn:microsoft.com/office/officeart/2008/layout/NameandTitleOrganizationalChart"/>
    <dgm:cxn modelId="{D504249A-33D0-4F50-B803-EDC531335478}" type="presOf" srcId="{F4DD89CE-5246-4209-93BF-7037950B21B9}" destId="{0FC22BEE-F743-4574-90A6-FBA93EA53591}"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1E572EE7-CCC8-4F4F-A49C-710A4DDFDE72}" type="presOf" srcId="{EB44E15F-383C-4694-A75F-D33005955305}" destId="{F1895355-FBF5-40A3-B007-CB737817058E}" srcOrd="1" destOrd="0" presId="urn:microsoft.com/office/officeart/2008/layout/NameandTitleOrganizationalChart"/>
    <dgm:cxn modelId="{25B07CD5-EC0D-4C5D-B62D-FCB55AB15826}" type="presOf" srcId="{E96BD321-8EB1-42B0-92B6-ADA9234A6D4A}" destId="{A5CF9D7B-99FF-4E4A-BF01-5C3BE5DC52CC}" srcOrd="0" destOrd="0" presId="urn:microsoft.com/office/officeart/2008/layout/NameandTitleOrganizationalChart"/>
    <dgm:cxn modelId="{45A63963-144B-417E-94C3-CD3A619DD802}" srcId="{59EC87C7-7E58-4BEF-9B65-C3DFE59A2EAD}" destId="{371FB7DD-A95C-41F3-9AEA-4690C567923A}" srcOrd="0" destOrd="0" parTransId="{4CA4641F-1B02-4734-A028-FC4B8E8A0980}" sibTransId="{38872A7B-374E-470E-A1D0-1918B1DBCED4}"/>
    <dgm:cxn modelId="{29965F3A-66CA-4233-9EEC-9F8024AFD4D8}" type="presOf" srcId="{EB44E15F-383C-4694-A75F-D33005955305}" destId="{849A56FD-6208-431D-B0FB-8E0DF564A3F9}" srcOrd="0" destOrd="0" presId="urn:microsoft.com/office/officeart/2008/layout/NameandTitleOrganizationalChart"/>
    <dgm:cxn modelId="{1D7BC5EC-61EA-4A8C-8914-537ED6261F71}" type="presOf" srcId="{71028C0E-E1A2-4016-8ADA-19C5D0CCC493}" destId="{E485A3B9-6134-4350-B2A2-0E3363573B40}" srcOrd="0" destOrd="0" presId="urn:microsoft.com/office/officeart/2008/layout/NameandTitleOrganizationalChart"/>
    <dgm:cxn modelId="{3CC8F0EF-024E-4286-89D3-7F8D75C919E2}" type="presOf" srcId="{6423F503-FD58-4F7A-903C-23D666C7366E}" destId="{33169E20-E5F3-4C6C-B6CC-F5F51F7E4614}" srcOrd="1" destOrd="0" presId="urn:microsoft.com/office/officeart/2008/layout/NameandTitleOrganizationalChart"/>
    <dgm:cxn modelId="{2889DCAE-C8C2-4032-84E3-DE3803CB7EF9}" srcId="{0783B439-756D-40F7-95EF-7D756E4B483F}" destId="{71028C0E-E1A2-4016-8ADA-19C5D0CCC493}" srcOrd="0" destOrd="0" parTransId="{0EA2250E-89F3-44DB-84A4-61B178D2B771}" sibTransId="{6B4F8388-E8D4-465D-81B4-96626C962986}"/>
    <dgm:cxn modelId="{7BA73D86-14E1-4F33-8113-B12163E61AD4}" srcId="{71028C0E-E1A2-4016-8ADA-19C5D0CCC493}" destId="{59EC87C7-7E58-4BEF-9B65-C3DFE59A2EAD}" srcOrd="4" destOrd="0" parTransId="{166F8BC0-A53B-442C-A261-D39501AEBF0F}" sibTransId="{DF739019-C445-4162-96A6-6F9BF7840143}"/>
    <dgm:cxn modelId="{95E67B79-2932-4BF7-9920-905AE38B5D3D}" type="presOf" srcId="{59EC87C7-7E58-4BEF-9B65-C3DFE59A2EAD}" destId="{A2A39534-C752-4CAC-923D-D150D38A37D5}" srcOrd="1" destOrd="0" presId="urn:microsoft.com/office/officeart/2008/layout/NameandTitleOrganizationalChart"/>
    <dgm:cxn modelId="{271794AE-FA4A-48B5-8647-B1F7D4DB6331}" srcId="{71028C0E-E1A2-4016-8ADA-19C5D0CCC493}" destId="{EB44E15F-383C-4694-A75F-D33005955305}" srcOrd="1" destOrd="0" parTransId="{1D327E66-D0DE-4F7F-9DBB-A9BA16F20C02}" sibTransId="{CBDC710B-569E-43E6-B228-FD90A6E4AAD5}"/>
    <dgm:cxn modelId="{F58E7733-165D-4921-821D-B6DEE6B91220}" type="presOf" srcId="{2E4DC4E4-E078-493A-9B21-6CBFB5A8783B}" destId="{B9A69EE1-4ECB-41DA-B348-C44E0C144E36}" srcOrd="0" destOrd="0" presId="urn:microsoft.com/office/officeart/2008/layout/NameandTitleOrganizationalChart"/>
    <dgm:cxn modelId="{34A38314-AC02-42CF-82C8-98B47A2513A9}" type="presOf" srcId="{9FB2BA50-F15E-445B-8660-A17235AEE7C7}" destId="{2E2062DA-E7EF-4407-A303-B0C53038EC9A}" srcOrd="1" destOrd="0" presId="urn:microsoft.com/office/officeart/2008/layout/NameandTitleOrganizationalChart"/>
    <dgm:cxn modelId="{8AAED4A4-F685-4611-9EF3-BF65CFF34748}" type="presOf" srcId="{9FB2BA50-F15E-445B-8660-A17235AEE7C7}" destId="{45FB4DAB-5A61-4102-97AA-FFE5E210BE65}" srcOrd="0" destOrd="0" presId="urn:microsoft.com/office/officeart/2008/layout/NameandTitleOrganizationalChart"/>
    <dgm:cxn modelId="{B19C75B0-2D94-4BAA-8ED5-3B7B79DDD0DD}" type="presOf" srcId="{0E10127A-C6B5-41A2-9EA7-D9F43787E86E}" destId="{D56AC722-B13F-44FE-A688-930F779C8FC0}" srcOrd="0" destOrd="0" presId="urn:microsoft.com/office/officeart/2008/layout/NameandTitleOrganizationalChart"/>
    <dgm:cxn modelId="{A2C4AD55-D1FB-472E-BF3E-572277B11623}" type="presOf" srcId="{CBDC710B-569E-43E6-B228-FD90A6E4AAD5}" destId="{188DDB6B-B4E6-4F76-9485-B26B9A0DA506}" srcOrd="0" destOrd="0" presId="urn:microsoft.com/office/officeart/2008/layout/NameandTitleOrganizationalChart"/>
    <dgm:cxn modelId="{6EE56BCD-4670-450E-9020-3F5E819FF0ED}" srcId="{71028C0E-E1A2-4016-8ADA-19C5D0CCC493}" destId="{9FB2BA50-F15E-445B-8660-A17235AEE7C7}" srcOrd="3" destOrd="0" parTransId="{E96BD321-8EB1-42B0-92B6-ADA9234A6D4A}" sibTransId="{F4DD89CE-5246-4209-93BF-7037950B21B9}"/>
    <dgm:cxn modelId="{8FB95664-3442-450E-B051-22A3B5D83A59}" type="presOf" srcId="{DF739019-C445-4162-96A6-6F9BF7840143}" destId="{33A0696B-629C-4E90-9406-BFCBC26AA234}" srcOrd="0" destOrd="0" presId="urn:microsoft.com/office/officeart/2008/layout/NameandTitleOrganizationalChart"/>
    <dgm:cxn modelId="{A3C7C5E3-7FB6-4053-8295-D2AC22951212}" type="presOf" srcId="{166F8BC0-A53B-442C-A261-D39501AEBF0F}" destId="{01B36DC3-9CF3-41CF-AE15-6672A92AD19F}" srcOrd="0" destOrd="0" presId="urn:microsoft.com/office/officeart/2008/layout/NameandTitleOrganizationalChart"/>
    <dgm:cxn modelId="{375FA539-A3F7-43BB-91D9-64D972ACD3FA}" type="presOf" srcId="{6423F503-FD58-4F7A-903C-23D666C7366E}" destId="{3B091535-F5AA-46C4-AD69-2D6340FC6E68}" srcOrd="0" destOrd="0" presId="urn:microsoft.com/office/officeart/2008/layout/NameandTitleOrganizationalChart"/>
    <dgm:cxn modelId="{F8D66D33-E7DD-4E0D-AEBA-BFB092552062}" type="presOf" srcId="{C710D480-BF01-4FE8-BD1F-5690CB02F66D}" destId="{A8FA703D-105F-4E3B-ACA6-A6C29F3535C3}" srcOrd="1" destOrd="0" presId="urn:microsoft.com/office/officeart/2008/layout/NameandTitleOrganizationalChart"/>
    <dgm:cxn modelId="{ECC6141D-3D48-46CE-9AB4-DE0339ED4603}" type="presOf" srcId="{0E10127A-C6B5-41A2-9EA7-D9F43787E86E}" destId="{167246CD-C66C-4B83-B5D1-B8DF711A5190}" srcOrd="1" destOrd="0" presId="urn:microsoft.com/office/officeart/2008/layout/NameandTitleOrganizationalChart"/>
    <dgm:cxn modelId="{33440B48-9B5C-4C15-BE6B-9AA76EAE355F}" type="presOf" srcId="{371FB7DD-A95C-41F3-9AEA-4690C567923A}" destId="{7231ADF6-C5D4-4AB3-A518-A9827D308596}" srcOrd="0"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AB4BC14B-3D4D-43D2-8C9C-65B5B7EC3FA9}" type="presParOf" srcId="{717BF89B-A387-49DE-BBAB-CD6992AB01BC}" destId="{6E220FF2-8036-4782-B7FF-FFE3E0DE81A1}" srcOrd="0" destOrd="0" presId="urn:microsoft.com/office/officeart/2008/layout/NameandTitleOrganizationalChart"/>
    <dgm:cxn modelId="{5C3966BD-0C2D-4848-B9F4-C6A13BAFC263}" type="presParOf" srcId="{6E220FF2-8036-4782-B7FF-FFE3E0DE81A1}" destId="{E9B78A92-48FD-4DC2-8D11-5CE55C90D1C1}" srcOrd="0" destOrd="0" presId="urn:microsoft.com/office/officeart/2008/layout/NameandTitleOrganizationalChart"/>
    <dgm:cxn modelId="{E5FBC694-5746-4CD5-A2F7-2247AA80467D}" type="presParOf" srcId="{E9B78A92-48FD-4DC2-8D11-5CE55C90D1C1}" destId="{E485A3B9-6134-4350-B2A2-0E3363573B40}" srcOrd="0" destOrd="0" presId="urn:microsoft.com/office/officeart/2008/layout/NameandTitleOrganizationalChart"/>
    <dgm:cxn modelId="{04D00AE4-601B-4320-8D51-42AEEE2DE870}" type="presParOf" srcId="{E9B78A92-48FD-4DC2-8D11-5CE55C90D1C1}" destId="{47F12ED3-748C-47B3-9011-1D3536BA4ED5}" srcOrd="1" destOrd="0" presId="urn:microsoft.com/office/officeart/2008/layout/NameandTitleOrganizationalChart"/>
    <dgm:cxn modelId="{0B6742C6-FC6D-4390-92E2-6F0B8C69889C}" type="presParOf" srcId="{E9B78A92-48FD-4DC2-8D11-5CE55C90D1C1}" destId="{945255C1-AB90-40CB-A0DF-76B27A93E9BA}" srcOrd="2" destOrd="0" presId="urn:microsoft.com/office/officeart/2008/layout/NameandTitleOrganizationalChart"/>
    <dgm:cxn modelId="{F31438E7-EA01-4687-BE11-3718CB4E6710}" type="presParOf" srcId="{6E220FF2-8036-4782-B7FF-FFE3E0DE81A1}" destId="{69DF2C2E-9EAB-4DAF-9B3A-3422464D6885}" srcOrd="1" destOrd="0" presId="urn:microsoft.com/office/officeart/2008/layout/NameandTitleOrganizationalChart"/>
    <dgm:cxn modelId="{006E4854-54A2-42E8-82FA-6041C1781A16}" type="presParOf" srcId="{69DF2C2E-9EAB-4DAF-9B3A-3422464D6885}" destId="{1EA9778A-3A5B-42DC-AAC8-D7382098349A}" srcOrd="0" destOrd="0" presId="urn:microsoft.com/office/officeart/2008/layout/NameandTitleOrganizationalChart"/>
    <dgm:cxn modelId="{34D6905F-0705-4DC4-ADEB-89E4109A2819}" type="presParOf" srcId="{69DF2C2E-9EAB-4DAF-9B3A-3422464D6885}" destId="{A8EA6569-1732-4912-8618-F867B8765544}" srcOrd="1" destOrd="0" presId="urn:microsoft.com/office/officeart/2008/layout/NameandTitleOrganizationalChart"/>
    <dgm:cxn modelId="{F1214DDF-EFAB-40A6-967F-803CB00E1DF2}" type="presParOf" srcId="{A8EA6569-1732-4912-8618-F867B8765544}" destId="{953C2188-20F3-4D9E-8AA2-C066CC8E43CE}" srcOrd="0" destOrd="0" presId="urn:microsoft.com/office/officeart/2008/layout/NameandTitleOrganizationalChart"/>
    <dgm:cxn modelId="{15E8282A-3C3A-4E35-84E2-2DEB0200C88C}" type="presParOf" srcId="{953C2188-20F3-4D9E-8AA2-C066CC8E43CE}" destId="{849A56FD-6208-431D-B0FB-8E0DF564A3F9}" srcOrd="0" destOrd="0" presId="urn:microsoft.com/office/officeart/2008/layout/NameandTitleOrganizationalChart"/>
    <dgm:cxn modelId="{84C2C234-8390-4C74-88A9-8987CA23E661}" type="presParOf" srcId="{953C2188-20F3-4D9E-8AA2-C066CC8E43CE}" destId="{188DDB6B-B4E6-4F76-9485-B26B9A0DA506}" srcOrd="1" destOrd="0" presId="urn:microsoft.com/office/officeart/2008/layout/NameandTitleOrganizationalChart"/>
    <dgm:cxn modelId="{344D99B9-A474-473C-B66D-F952ECEBA365}" type="presParOf" srcId="{953C2188-20F3-4D9E-8AA2-C066CC8E43CE}" destId="{F1895355-FBF5-40A3-B007-CB737817058E}" srcOrd="2" destOrd="0" presId="urn:microsoft.com/office/officeart/2008/layout/NameandTitleOrganizationalChart"/>
    <dgm:cxn modelId="{289B773F-6C1E-4BA5-9221-578B87468832}" type="presParOf" srcId="{A8EA6569-1732-4912-8618-F867B8765544}" destId="{7D3E7E2B-5D63-4A02-B12A-1703830E00AC}" srcOrd="1" destOrd="0" presId="urn:microsoft.com/office/officeart/2008/layout/NameandTitleOrganizationalChart"/>
    <dgm:cxn modelId="{1A989528-61E3-41A6-BD7B-3E4CAD76BC19}" type="presParOf" srcId="{A8EA6569-1732-4912-8618-F867B8765544}" destId="{15619787-1DDF-4BCA-8BBB-71E2201F64CE}" srcOrd="2" destOrd="0" presId="urn:microsoft.com/office/officeart/2008/layout/NameandTitleOrganizationalChart"/>
    <dgm:cxn modelId="{F5D21A9D-1B09-46C7-812B-3D3D32ABC35A}" type="presParOf" srcId="{69DF2C2E-9EAB-4DAF-9B3A-3422464D6885}" destId="{A7A17180-8BFE-4A23-B50F-1AB6C42DBCF4}" srcOrd="2" destOrd="0" presId="urn:microsoft.com/office/officeart/2008/layout/NameandTitleOrganizationalChart"/>
    <dgm:cxn modelId="{9946698F-EDBA-4E70-AFE9-E55287BC449E}" type="presParOf" srcId="{69DF2C2E-9EAB-4DAF-9B3A-3422464D6885}" destId="{F455B26C-CFD8-4A9E-9CB1-E42F836F7605}" srcOrd="3" destOrd="0" presId="urn:microsoft.com/office/officeart/2008/layout/NameandTitleOrganizationalChart"/>
    <dgm:cxn modelId="{53E7D0C4-6179-4C69-B6E6-2AAEB4AF6604}" type="presParOf" srcId="{F455B26C-CFD8-4A9E-9CB1-E42F836F7605}" destId="{E4AA1890-CEAE-40CD-90A8-3E1562A46D49}" srcOrd="0" destOrd="0" presId="urn:microsoft.com/office/officeart/2008/layout/NameandTitleOrganizationalChart"/>
    <dgm:cxn modelId="{8385A2AE-EA68-4337-A3D9-F3FAEABA7D7C}" type="presParOf" srcId="{E4AA1890-CEAE-40CD-90A8-3E1562A46D49}" destId="{3B091535-F5AA-46C4-AD69-2D6340FC6E68}" srcOrd="0" destOrd="0" presId="urn:microsoft.com/office/officeart/2008/layout/NameandTitleOrganizationalChart"/>
    <dgm:cxn modelId="{69A0A79F-4E4F-409F-85C3-A2E37D52812B}" type="presParOf" srcId="{E4AA1890-CEAE-40CD-90A8-3E1562A46D49}" destId="{F8039F88-9A33-4BA4-8953-485976FD7DBA}" srcOrd="1" destOrd="0" presId="urn:microsoft.com/office/officeart/2008/layout/NameandTitleOrganizationalChart"/>
    <dgm:cxn modelId="{DEE895A3-8CEE-4083-B098-C91473414163}" type="presParOf" srcId="{E4AA1890-CEAE-40CD-90A8-3E1562A46D49}" destId="{33169E20-E5F3-4C6C-B6CC-F5F51F7E4614}" srcOrd="2" destOrd="0" presId="urn:microsoft.com/office/officeart/2008/layout/NameandTitleOrganizationalChart"/>
    <dgm:cxn modelId="{E86560AA-DE21-4BC1-85BD-94767FBEEEA8}" type="presParOf" srcId="{F455B26C-CFD8-4A9E-9CB1-E42F836F7605}" destId="{B8C0B6A5-4233-4A7B-8A1F-0BB82BF2E1BB}" srcOrd="1" destOrd="0" presId="urn:microsoft.com/office/officeart/2008/layout/NameandTitleOrganizationalChart"/>
    <dgm:cxn modelId="{36A4AC75-5F4D-444F-A19D-DE6213A92610}" type="presParOf" srcId="{F455B26C-CFD8-4A9E-9CB1-E42F836F7605}" destId="{10280897-9661-46F4-BC62-19DC95F8B47A}" srcOrd="2" destOrd="0" presId="urn:microsoft.com/office/officeart/2008/layout/NameandTitleOrganizationalChart"/>
    <dgm:cxn modelId="{D661C0E6-C2CB-4552-8C16-879E54A05329}" type="presParOf" srcId="{69DF2C2E-9EAB-4DAF-9B3A-3422464D6885}" destId="{A5CF9D7B-99FF-4E4A-BF01-5C3BE5DC52CC}" srcOrd="4" destOrd="0" presId="urn:microsoft.com/office/officeart/2008/layout/NameandTitleOrganizationalChart"/>
    <dgm:cxn modelId="{19FD64A0-18E8-416E-ABF8-3DAE3883505A}" type="presParOf" srcId="{69DF2C2E-9EAB-4DAF-9B3A-3422464D6885}" destId="{45F1658B-CA6A-4E3C-9D4F-F68CEE170EA4}" srcOrd="5" destOrd="0" presId="urn:microsoft.com/office/officeart/2008/layout/NameandTitleOrganizationalChart"/>
    <dgm:cxn modelId="{619491B5-1F5D-42EB-8E4E-DC7E7DCFF65E}" type="presParOf" srcId="{45F1658B-CA6A-4E3C-9D4F-F68CEE170EA4}" destId="{8F0C9C5E-A696-4C74-8330-87F8F1FDD759}" srcOrd="0" destOrd="0" presId="urn:microsoft.com/office/officeart/2008/layout/NameandTitleOrganizationalChart"/>
    <dgm:cxn modelId="{28BFDDFF-F8F3-49EC-B9E2-1F726840336D}" type="presParOf" srcId="{8F0C9C5E-A696-4C74-8330-87F8F1FDD759}" destId="{45FB4DAB-5A61-4102-97AA-FFE5E210BE65}" srcOrd="0" destOrd="0" presId="urn:microsoft.com/office/officeart/2008/layout/NameandTitleOrganizationalChart"/>
    <dgm:cxn modelId="{E23175EC-EBC4-4463-972B-AE8CF073D344}" type="presParOf" srcId="{8F0C9C5E-A696-4C74-8330-87F8F1FDD759}" destId="{0FC22BEE-F743-4574-90A6-FBA93EA53591}" srcOrd="1" destOrd="0" presId="urn:microsoft.com/office/officeart/2008/layout/NameandTitleOrganizationalChart"/>
    <dgm:cxn modelId="{ED0F05EC-00F7-4205-903A-56CC0957BA0D}" type="presParOf" srcId="{8F0C9C5E-A696-4C74-8330-87F8F1FDD759}" destId="{2E2062DA-E7EF-4407-A303-B0C53038EC9A}" srcOrd="2" destOrd="0" presId="urn:microsoft.com/office/officeart/2008/layout/NameandTitleOrganizationalChart"/>
    <dgm:cxn modelId="{D53CB1B2-1A99-428A-BED3-1E76BA5319E2}" type="presParOf" srcId="{45F1658B-CA6A-4E3C-9D4F-F68CEE170EA4}" destId="{8D106795-FA7E-4AB8-B1EF-5092DDD0A0EC}" srcOrd="1" destOrd="0" presId="urn:microsoft.com/office/officeart/2008/layout/NameandTitleOrganizationalChart"/>
    <dgm:cxn modelId="{45D6562D-0B90-4C24-BEAB-916AFFC77A2D}" type="presParOf" srcId="{8D106795-FA7E-4AB8-B1EF-5092DDD0A0EC}" destId="{E5692589-9B16-42C3-9AFF-C67E8C8EB5A8}" srcOrd="0" destOrd="0" presId="urn:microsoft.com/office/officeart/2008/layout/NameandTitleOrganizationalChart"/>
    <dgm:cxn modelId="{EC818C13-6E7A-46D1-B732-C4D0BD8D3B23}" type="presParOf" srcId="{8D106795-FA7E-4AB8-B1EF-5092DDD0A0EC}" destId="{CBE22FBC-B92A-4B3C-B681-7C18D02FC2AA}" srcOrd="1" destOrd="0" presId="urn:microsoft.com/office/officeart/2008/layout/NameandTitleOrganizationalChart"/>
    <dgm:cxn modelId="{6AEC2592-7BE0-4865-8910-832F967507DC}" type="presParOf" srcId="{CBE22FBC-B92A-4B3C-B681-7C18D02FC2AA}" destId="{89581D21-1699-4804-B06B-2DD3A215CDF3}" srcOrd="0" destOrd="0" presId="urn:microsoft.com/office/officeart/2008/layout/NameandTitleOrganizationalChart"/>
    <dgm:cxn modelId="{F9770A8E-59F4-4578-BFF2-4A8E9F629898}" type="presParOf" srcId="{89581D21-1699-4804-B06B-2DD3A215CDF3}" destId="{44C1DE8D-9A7D-46AE-B151-ABD59C777B45}" srcOrd="0" destOrd="0" presId="urn:microsoft.com/office/officeart/2008/layout/NameandTitleOrganizationalChart"/>
    <dgm:cxn modelId="{2FEFC7E9-4A41-43BB-BAC1-0778DD571C2C}" type="presParOf" srcId="{89581D21-1699-4804-B06B-2DD3A215CDF3}" destId="{6D5BBCF7-455E-47EB-A15B-F7B5A62C3091}" srcOrd="1" destOrd="0" presId="urn:microsoft.com/office/officeart/2008/layout/NameandTitleOrganizationalChart"/>
    <dgm:cxn modelId="{980DD027-AA8C-4AF6-87FD-8208ED646E9E}" type="presParOf" srcId="{89581D21-1699-4804-B06B-2DD3A215CDF3}" destId="{A8FA703D-105F-4E3B-ACA6-A6C29F3535C3}" srcOrd="2" destOrd="0" presId="urn:microsoft.com/office/officeart/2008/layout/NameandTitleOrganizationalChart"/>
    <dgm:cxn modelId="{B16CF1B2-6609-40FF-8812-D3A6D7A19170}" type="presParOf" srcId="{CBE22FBC-B92A-4B3C-B681-7C18D02FC2AA}" destId="{F0AC16EC-AA6D-45BB-A50E-DAEA3C0C0A30}" srcOrd="1" destOrd="0" presId="urn:microsoft.com/office/officeart/2008/layout/NameandTitleOrganizationalChart"/>
    <dgm:cxn modelId="{AC10E8F3-DED0-405E-ACA3-601BEF9E3792}" type="presParOf" srcId="{CBE22FBC-B92A-4B3C-B681-7C18D02FC2AA}" destId="{91502A8B-5643-486F-A638-3711F60BFBA3}" srcOrd="2" destOrd="0" presId="urn:microsoft.com/office/officeart/2008/layout/NameandTitleOrganizationalChart"/>
    <dgm:cxn modelId="{5FFB4E74-513F-44EA-9100-B6B2F9F7EC34}" type="presParOf" srcId="{45F1658B-CA6A-4E3C-9D4F-F68CEE170EA4}" destId="{426C95EC-9942-4928-ABA8-25E84FB18FBE}" srcOrd="2" destOrd="0" presId="urn:microsoft.com/office/officeart/2008/layout/NameandTitleOrganizationalChart"/>
    <dgm:cxn modelId="{5A78852F-808F-467A-9AC9-3D5244E1DAE6}" type="presParOf" srcId="{69DF2C2E-9EAB-4DAF-9B3A-3422464D6885}" destId="{01B36DC3-9CF3-41CF-AE15-6672A92AD19F}" srcOrd="6" destOrd="0" presId="urn:microsoft.com/office/officeart/2008/layout/NameandTitleOrganizationalChart"/>
    <dgm:cxn modelId="{F993B40C-2D4E-453A-A016-4F0455788933}" type="presParOf" srcId="{69DF2C2E-9EAB-4DAF-9B3A-3422464D6885}" destId="{BF7E644B-C65D-4C54-B1FD-1A26DE3E0C81}" srcOrd="7" destOrd="0" presId="urn:microsoft.com/office/officeart/2008/layout/NameandTitleOrganizationalChart"/>
    <dgm:cxn modelId="{CDA498AA-D6C0-4DA7-BF09-52D3DC3C69AD}" type="presParOf" srcId="{BF7E644B-C65D-4C54-B1FD-1A26DE3E0C81}" destId="{433B2D9C-1A3B-4B9F-88CD-1FEE38E06B89}" srcOrd="0" destOrd="0" presId="urn:microsoft.com/office/officeart/2008/layout/NameandTitleOrganizationalChart"/>
    <dgm:cxn modelId="{56898F77-7F51-4F18-ADCB-5B95139BB794}" type="presParOf" srcId="{433B2D9C-1A3B-4B9F-88CD-1FEE38E06B89}" destId="{84307926-BC10-4C46-A9CC-00962FD0257C}" srcOrd="0" destOrd="0" presId="urn:microsoft.com/office/officeart/2008/layout/NameandTitleOrganizationalChart"/>
    <dgm:cxn modelId="{A775CEFE-BA85-4F55-B8AB-EE6C7BEA0413}" type="presParOf" srcId="{433B2D9C-1A3B-4B9F-88CD-1FEE38E06B89}" destId="{33A0696B-629C-4E90-9406-BFCBC26AA234}" srcOrd="1" destOrd="0" presId="urn:microsoft.com/office/officeart/2008/layout/NameandTitleOrganizationalChart"/>
    <dgm:cxn modelId="{1C31B156-3955-43F9-9EC9-0416C36761A0}" type="presParOf" srcId="{433B2D9C-1A3B-4B9F-88CD-1FEE38E06B89}" destId="{A2A39534-C752-4CAC-923D-D150D38A37D5}" srcOrd="2" destOrd="0" presId="urn:microsoft.com/office/officeart/2008/layout/NameandTitleOrganizationalChart"/>
    <dgm:cxn modelId="{E08DDCA4-1D60-4862-80A8-78F8878D0C80}" type="presParOf" srcId="{BF7E644B-C65D-4C54-B1FD-1A26DE3E0C81}" destId="{FABDE968-687C-43F2-B1F5-BB91096FB38F}" srcOrd="1" destOrd="0" presId="urn:microsoft.com/office/officeart/2008/layout/NameandTitleOrganizationalChart"/>
    <dgm:cxn modelId="{47FC6E63-6312-448E-B05F-6C4B3F694FD6}" type="presParOf" srcId="{FABDE968-687C-43F2-B1F5-BB91096FB38F}" destId="{0702FB9D-21AC-4E34-B950-38876FA0275B}" srcOrd="0" destOrd="0" presId="urn:microsoft.com/office/officeart/2008/layout/NameandTitleOrganizationalChart"/>
    <dgm:cxn modelId="{EEC497B2-E2E0-48EA-957E-DF1DCE43B906}" type="presParOf" srcId="{FABDE968-687C-43F2-B1F5-BB91096FB38F}" destId="{6E25E25D-25AC-4842-A02C-9E53BD2AA5D3}" srcOrd="1" destOrd="0" presId="urn:microsoft.com/office/officeart/2008/layout/NameandTitleOrganizationalChart"/>
    <dgm:cxn modelId="{2B0D3C4D-1AD2-4545-8D87-F750D0BA1522}" type="presParOf" srcId="{6E25E25D-25AC-4842-A02C-9E53BD2AA5D3}" destId="{4B392A07-0A2E-4AC8-86CA-2C20C604DF82}" srcOrd="0" destOrd="0" presId="urn:microsoft.com/office/officeart/2008/layout/NameandTitleOrganizationalChart"/>
    <dgm:cxn modelId="{19A01BC3-C647-4629-BC51-4A438A11CE15}" type="presParOf" srcId="{4B392A07-0A2E-4AC8-86CA-2C20C604DF82}" destId="{7231ADF6-C5D4-4AB3-A518-A9827D308596}" srcOrd="0" destOrd="0" presId="urn:microsoft.com/office/officeart/2008/layout/NameandTitleOrganizationalChart"/>
    <dgm:cxn modelId="{B8E377D0-93E0-4240-91C2-500F14342BB4}" type="presParOf" srcId="{4B392A07-0A2E-4AC8-86CA-2C20C604DF82}" destId="{7B1A6BC1-138F-4C05-A9B0-9480AF531DB8}" srcOrd="1" destOrd="0" presId="urn:microsoft.com/office/officeart/2008/layout/NameandTitleOrganizationalChart"/>
    <dgm:cxn modelId="{FDB0B630-70CC-4B00-91D1-F483EFDD1CF9}" type="presParOf" srcId="{4B392A07-0A2E-4AC8-86CA-2C20C604DF82}" destId="{26BE7961-56C5-426A-AFF0-8ED5E17AF704}" srcOrd="2" destOrd="0" presId="urn:microsoft.com/office/officeart/2008/layout/NameandTitleOrganizationalChart"/>
    <dgm:cxn modelId="{B52443B7-E052-454F-99AB-9399F7625F23}" type="presParOf" srcId="{6E25E25D-25AC-4842-A02C-9E53BD2AA5D3}" destId="{A02D954D-5D92-4289-8CE1-8CEC1DDC5FD5}" srcOrd="1" destOrd="0" presId="urn:microsoft.com/office/officeart/2008/layout/NameandTitleOrganizationalChart"/>
    <dgm:cxn modelId="{2F3CC035-6564-4C0A-8533-CAFF82064F77}" type="presParOf" srcId="{6E25E25D-25AC-4842-A02C-9E53BD2AA5D3}" destId="{44A4F71C-172B-4FA5-8C5D-F011CAEF6889}" srcOrd="2" destOrd="0" presId="urn:microsoft.com/office/officeart/2008/layout/NameandTitleOrganizationalChart"/>
    <dgm:cxn modelId="{EB76B8B4-2496-411F-B8D5-A5CE23AB6C44}" type="presParOf" srcId="{BF7E644B-C65D-4C54-B1FD-1A26DE3E0C81}" destId="{C673BDED-EC0F-4537-AC82-9AA1942BE005}" srcOrd="2" destOrd="0" presId="urn:microsoft.com/office/officeart/2008/layout/NameandTitleOrganizationalChart"/>
    <dgm:cxn modelId="{D73C7046-A677-4E91-84F4-A079239A2795}" type="presParOf" srcId="{6E220FF2-8036-4782-B7FF-FFE3E0DE81A1}" destId="{938941E6-3D47-4AE4-B985-333614EA0DA7}" srcOrd="2" destOrd="0" presId="urn:microsoft.com/office/officeart/2008/layout/NameandTitleOrganizationalChart"/>
    <dgm:cxn modelId="{8A551885-A05E-44E4-8EEC-8D59D5318022}" type="presParOf" srcId="{938941E6-3D47-4AE4-B985-333614EA0DA7}" destId="{B9A69EE1-4ECB-41DA-B348-C44E0C144E36}" srcOrd="0" destOrd="0" presId="urn:microsoft.com/office/officeart/2008/layout/NameandTitleOrganizationalChart"/>
    <dgm:cxn modelId="{5C20877A-4D5F-4743-BDDD-AC0F8F438788}" type="presParOf" srcId="{938941E6-3D47-4AE4-B985-333614EA0DA7}" destId="{62A51A29-7CFC-4809-8C16-1FD4077747FA}" srcOrd="1" destOrd="0" presId="urn:microsoft.com/office/officeart/2008/layout/NameandTitleOrganizationalChart"/>
    <dgm:cxn modelId="{AD37E96D-109D-49E5-96F4-B6F5754A2A32}" type="presParOf" srcId="{62A51A29-7CFC-4809-8C16-1FD4077747FA}" destId="{881FBAC9-D2FF-47BC-9E31-C2D485FFB76A}" srcOrd="0" destOrd="0" presId="urn:microsoft.com/office/officeart/2008/layout/NameandTitleOrganizationalChart"/>
    <dgm:cxn modelId="{44A47BF7-8120-49F8-AAB6-5E6F45B564E0}" type="presParOf" srcId="{881FBAC9-D2FF-47BC-9E31-C2D485FFB76A}" destId="{D56AC722-B13F-44FE-A688-930F779C8FC0}" srcOrd="0" destOrd="0" presId="urn:microsoft.com/office/officeart/2008/layout/NameandTitleOrganizationalChart"/>
    <dgm:cxn modelId="{90F6F909-F775-48A1-BA08-1FD854ADE6C8}" type="presParOf" srcId="{881FBAC9-D2FF-47BC-9E31-C2D485FFB76A}" destId="{F0144A61-05ED-458A-B143-7289509015F6}" srcOrd="1" destOrd="0" presId="urn:microsoft.com/office/officeart/2008/layout/NameandTitleOrganizationalChart"/>
    <dgm:cxn modelId="{62077DB0-3313-4DCE-9F15-37E9017689BB}" type="presParOf" srcId="{881FBAC9-D2FF-47BC-9E31-C2D485FFB76A}" destId="{167246CD-C66C-4B83-B5D1-B8DF711A5190}" srcOrd="2" destOrd="0" presId="urn:microsoft.com/office/officeart/2008/layout/NameandTitleOrganizationalChart"/>
    <dgm:cxn modelId="{C5774D32-D783-4414-8E3C-5FE4852699B6}" type="presParOf" srcId="{62A51A29-7CFC-4809-8C16-1FD4077747FA}" destId="{D55245F6-74AE-4186-9ECA-0778F42A9C8D}" srcOrd="1" destOrd="0" presId="urn:microsoft.com/office/officeart/2008/layout/NameandTitleOrganizationalChart"/>
    <dgm:cxn modelId="{59EF62AB-8BC1-4788-A502-B539B9D58164}"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05C6DC44-C475-4E22-9E58-B9EFD95E8F6F}" type="presOf" srcId="{0E10127A-C6B5-41A2-9EA7-D9F43787E86E}" destId="{167246CD-C66C-4B83-B5D1-B8DF711A5190}" srcOrd="1" destOrd="0" presId="urn:microsoft.com/office/officeart/2008/layout/NameandTitleOrganizationalChart"/>
    <dgm:cxn modelId="{B97E2799-E4CF-44D8-B221-083593DF5F7F}" type="presOf" srcId="{C710D480-BF01-4FE8-BD1F-5690CB02F66D}" destId="{44C1DE8D-9A7D-46AE-B151-ABD59C777B45}" srcOrd="0" destOrd="0" presId="urn:microsoft.com/office/officeart/2008/layout/NameandTitleOrganizationalChart"/>
    <dgm:cxn modelId="{56FE2966-7FEB-46DD-BFFD-BF0838391CD8}" type="presOf" srcId="{1D327E66-D0DE-4F7F-9DBB-A9BA16F20C02}" destId="{1EA9778A-3A5B-42DC-AAC8-D7382098349A}" srcOrd="0"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02832204-82DC-41E1-97ED-09D559A6D859}" type="presOf" srcId="{F4DD89CE-5246-4209-93BF-7037950B21B9}" destId="{0FC22BEE-F743-4574-90A6-FBA93EA53591}" srcOrd="0" destOrd="0" presId="urn:microsoft.com/office/officeart/2008/layout/NameandTitleOrganizationalChart"/>
    <dgm:cxn modelId="{B6BEB27E-C6D1-42FD-94AF-038EE4EFBE5D}" type="presOf" srcId="{71028C0E-E1A2-4016-8ADA-19C5D0CCC493}" destId="{E485A3B9-6134-4350-B2A2-0E3363573B40}" srcOrd="0" destOrd="0" presId="urn:microsoft.com/office/officeart/2008/layout/NameandTitleOrganizationalChart"/>
    <dgm:cxn modelId="{718BA2F7-1B43-42B5-BE9C-C73D099D0D9B}" type="presOf" srcId="{71028C0E-E1A2-4016-8ADA-19C5D0CCC493}" destId="{945255C1-AB90-40CB-A0DF-76B27A93E9BA}" srcOrd="1" destOrd="0" presId="urn:microsoft.com/office/officeart/2008/layout/NameandTitleOrganizationalChart"/>
    <dgm:cxn modelId="{B84D8DCB-AAC0-45E5-91F9-D8E3CD0D7614}" type="presOf" srcId="{9FB2BA50-F15E-445B-8660-A17235AEE7C7}" destId="{2E2062DA-E7EF-4407-A303-B0C53038EC9A}" srcOrd="1" destOrd="0" presId="urn:microsoft.com/office/officeart/2008/layout/NameandTitleOrganizationalChart"/>
    <dgm:cxn modelId="{2D7AC3E5-5E51-4109-B5D5-8230586DDABB}" type="presOf" srcId="{6EE240BA-BE4B-47E9-8C11-5207431509FB}" destId="{6D5BBCF7-455E-47EB-A15B-F7B5A62C3091}" srcOrd="0" destOrd="0" presId="urn:microsoft.com/office/officeart/2008/layout/NameandTitleOrganizationalChart"/>
    <dgm:cxn modelId="{7437C3FC-3960-4659-8A3A-59295BDC60BA}" type="presOf" srcId="{C710D480-BF01-4FE8-BD1F-5690CB02F66D}" destId="{A8FA703D-105F-4E3B-ACA6-A6C29F3535C3}" srcOrd="1" destOrd="0" presId="urn:microsoft.com/office/officeart/2008/layout/NameandTitleOrganizationalChart"/>
    <dgm:cxn modelId="{1B9A3328-40FC-45CE-AC00-DE8D905D8811}" type="presOf" srcId="{2A5E5DBB-5D4A-4BC4-A92C-5766F74D7C9D}" destId="{E5692589-9B16-42C3-9AFF-C67E8C8EB5A8}"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B2FCDBB4-97A1-49DF-B323-AA29677FD4A1}" type="presOf" srcId="{6423F503-FD58-4F7A-903C-23D666C7366E}" destId="{3B091535-F5AA-46C4-AD69-2D6340FC6E68}" srcOrd="0" destOrd="0" presId="urn:microsoft.com/office/officeart/2008/layout/NameandTitleOrganizationalChart"/>
    <dgm:cxn modelId="{7467851F-73C0-42DC-A45C-3A5CC2DF1E18}" type="presOf" srcId="{2E4DC4E4-E078-493A-9B21-6CBFB5A8783B}" destId="{B9A69EE1-4ECB-41DA-B348-C44E0C144E36}" srcOrd="0" destOrd="0" presId="urn:microsoft.com/office/officeart/2008/layout/NameandTitleOrganizationalChart"/>
    <dgm:cxn modelId="{61034F4E-E3E2-478F-8CF4-5BC6469E86A6}" type="presOf" srcId="{CBDC710B-569E-43E6-B228-FD90A6E4AAD5}" destId="{188DDB6B-B4E6-4F76-9485-B26B9A0DA506}" srcOrd="0" destOrd="0" presId="urn:microsoft.com/office/officeart/2008/layout/NameandTitleOrganizationalChart"/>
    <dgm:cxn modelId="{45A63963-144B-417E-94C3-CD3A619DD802}" srcId="{59EC87C7-7E58-4BEF-9B65-C3DFE59A2EAD}" destId="{371FB7DD-A95C-41F3-9AEA-4690C567923A}" srcOrd="0" destOrd="0" parTransId="{4CA4641F-1B02-4734-A028-FC4B8E8A0980}" sibTransId="{38872A7B-374E-470E-A1D0-1918B1DBCED4}"/>
    <dgm:cxn modelId="{BBF55FA4-8831-4305-801C-19CEE83342A1}" type="presOf" srcId="{0783B439-756D-40F7-95EF-7D756E4B483F}" destId="{717BF89B-A387-49DE-BBAB-CD6992AB01BC}" srcOrd="0" destOrd="0" presId="urn:microsoft.com/office/officeart/2008/layout/NameandTitleOrganizationalChart"/>
    <dgm:cxn modelId="{CF569C93-D90A-417A-836E-7475A6350F73}" type="presOf" srcId="{0E10127A-C6B5-41A2-9EA7-D9F43787E86E}" destId="{D56AC722-B13F-44FE-A688-930F779C8FC0}" srcOrd="0" destOrd="0" presId="urn:microsoft.com/office/officeart/2008/layout/NameandTitleOrganizationalChart"/>
    <dgm:cxn modelId="{5687EB69-29D3-426E-8923-6C6CF2F21A65}" type="presOf" srcId="{38872A7B-374E-470E-A1D0-1918B1DBCED4}" destId="{7B1A6BC1-138F-4C05-A9B0-9480AF531DB8}" srcOrd="0" destOrd="0" presId="urn:microsoft.com/office/officeart/2008/layout/NameandTitleOrganizationalChart"/>
    <dgm:cxn modelId="{AFEEFAAD-A774-4697-886C-667958FD55F0}" type="presOf" srcId="{371FB7DD-A95C-41F3-9AEA-4690C567923A}" destId="{26BE7961-56C5-426A-AFF0-8ED5E17AF704}" srcOrd="1" destOrd="0" presId="urn:microsoft.com/office/officeart/2008/layout/NameandTitleOrganizationalChart"/>
    <dgm:cxn modelId="{B9242E74-A3EF-4EA2-A05D-A447EC94F3C6}" type="presOf" srcId="{82B8F89B-3713-4B19-A174-343FEA55A921}" destId="{F0144A61-05ED-458A-B143-7289509015F6}" srcOrd="0" destOrd="0" presId="urn:microsoft.com/office/officeart/2008/layout/NameandTitleOrganizationalChart"/>
    <dgm:cxn modelId="{B3B4BC48-1B62-4134-BED3-61A3F8E38E71}" type="presOf" srcId="{59EC87C7-7E58-4BEF-9B65-C3DFE59A2EAD}" destId="{84307926-BC10-4C46-A9CC-00962FD0257C}" srcOrd="0" destOrd="0" presId="urn:microsoft.com/office/officeart/2008/layout/NameandTitleOrganizationalChart"/>
    <dgm:cxn modelId="{AC0F8E3D-507C-40AE-823B-957FACD2BA28}" type="presOf" srcId="{6B4F8388-E8D4-465D-81B4-96626C962986}" destId="{47F12ED3-748C-47B3-9011-1D3536BA4ED5}" srcOrd="0" destOrd="0" presId="urn:microsoft.com/office/officeart/2008/layout/NameandTitleOrganizationalChart"/>
    <dgm:cxn modelId="{2889DCAE-C8C2-4032-84E3-DE3803CB7EF9}" srcId="{0783B439-756D-40F7-95EF-7D756E4B483F}" destId="{71028C0E-E1A2-4016-8ADA-19C5D0CCC493}" srcOrd="0" destOrd="0" parTransId="{0EA2250E-89F3-44DB-84A4-61B178D2B771}" sibTransId="{6B4F8388-E8D4-465D-81B4-96626C962986}"/>
    <dgm:cxn modelId="{7BA73D86-14E1-4F33-8113-B12163E61AD4}" srcId="{71028C0E-E1A2-4016-8ADA-19C5D0CCC493}" destId="{59EC87C7-7E58-4BEF-9B65-C3DFE59A2EAD}" srcOrd="4" destOrd="0" parTransId="{166F8BC0-A53B-442C-A261-D39501AEBF0F}" sibTransId="{DF739019-C445-4162-96A6-6F9BF7840143}"/>
    <dgm:cxn modelId="{9FB4E452-1746-46E9-A4CC-DDBD2AB1D2EC}" type="presOf" srcId="{EB44E15F-383C-4694-A75F-D33005955305}" destId="{F1895355-FBF5-40A3-B007-CB737817058E}" srcOrd="1" destOrd="0" presId="urn:microsoft.com/office/officeart/2008/layout/NameandTitleOrganizationalChart"/>
    <dgm:cxn modelId="{271794AE-FA4A-48B5-8647-B1F7D4DB6331}" srcId="{71028C0E-E1A2-4016-8ADA-19C5D0CCC493}" destId="{EB44E15F-383C-4694-A75F-D33005955305}" srcOrd="1" destOrd="0" parTransId="{1D327E66-D0DE-4F7F-9DBB-A9BA16F20C02}" sibTransId="{CBDC710B-569E-43E6-B228-FD90A6E4AAD5}"/>
    <dgm:cxn modelId="{7B33E1D9-F257-496E-AB6B-0226E37BFC25}" type="presOf" srcId="{DF739019-C445-4162-96A6-6F9BF7840143}" destId="{33A0696B-629C-4E90-9406-BFCBC26AA234}" srcOrd="0" destOrd="0" presId="urn:microsoft.com/office/officeart/2008/layout/NameandTitleOrganizationalChart"/>
    <dgm:cxn modelId="{444E124D-EFDA-4818-AFF6-FA6D896836DB}" type="presOf" srcId="{E96BD321-8EB1-42B0-92B6-ADA9234A6D4A}" destId="{A5CF9D7B-99FF-4E4A-BF01-5C3BE5DC52CC}" srcOrd="0" destOrd="0" presId="urn:microsoft.com/office/officeart/2008/layout/NameandTitleOrganizationalChart"/>
    <dgm:cxn modelId="{5BB2E391-2678-42DD-8A12-FFF242B4D7F8}" type="presOf" srcId="{EB44E15F-383C-4694-A75F-D33005955305}" destId="{849A56FD-6208-431D-B0FB-8E0DF564A3F9}" srcOrd="0" destOrd="0" presId="urn:microsoft.com/office/officeart/2008/layout/NameandTitleOrganizationalChart"/>
    <dgm:cxn modelId="{DF73BB0A-CE5F-415E-BE9B-B151DEE5552A}" type="presOf" srcId="{166F8BC0-A53B-442C-A261-D39501AEBF0F}" destId="{01B36DC3-9CF3-41CF-AE15-6672A92AD19F}" srcOrd="0" destOrd="0" presId="urn:microsoft.com/office/officeart/2008/layout/NameandTitleOrganizationalChart"/>
    <dgm:cxn modelId="{FA0D824C-B468-47BA-AB89-0BD5361B0C96}" type="presOf" srcId="{E1ED0371-AA51-400C-B894-2C78FAFC2DAC}" destId="{A7A17180-8BFE-4A23-B50F-1AB6C42DBCF4}" srcOrd="0" destOrd="0" presId="urn:microsoft.com/office/officeart/2008/layout/NameandTitleOrganizationalChart"/>
    <dgm:cxn modelId="{6EE56BCD-4670-450E-9020-3F5E819FF0ED}" srcId="{71028C0E-E1A2-4016-8ADA-19C5D0CCC493}" destId="{9FB2BA50-F15E-445B-8660-A17235AEE7C7}" srcOrd="3" destOrd="0" parTransId="{E96BD321-8EB1-42B0-92B6-ADA9234A6D4A}" sibTransId="{F4DD89CE-5246-4209-93BF-7037950B21B9}"/>
    <dgm:cxn modelId="{53A374F4-A256-4164-B5A6-5ADE91C1DAA7}" type="presOf" srcId="{371FB7DD-A95C-41F3-9AEA-4690C567923A}" destId="{7231ADF6-C5D4-4AB3-A518-A9827D308596}" srcOrd="0" destOrd="0" presId="urn:microsoft.com/office/officeart/2008/layout/NameandTitleOrganizationalChart"/>
    <dgm:cxn modelId="{156D59CA-4544-4BCD-B1D6-2C2121DDE1BC}" type="presOf" srcId="{9FB2BA50-F15E-445B-8660-A17235AEE7C7}" destId="{45FB4DAB-5A61-4102-97AA-FFE5E210BE65}" srcOrd="0" destOrd="0" presId="urn:microsoft.com/office/officeart/2008/layout/NameandTitleOrganizationalChart"/>
    <dgm:cxn modelId="{873E5DFE-D48C-452C-8D28-82C0910916A2}" type="presOf" srcId="{59EC87C7-7E58-4BEF-9B65-C3DFE59A2EAD}" destId="{A2A39534-C752-4CAC-923D-D150D38A37D5}" srcOrd="1" destOrd="0" presId="urn:microsoft.com/office/officeart/2008/layout/NameandTitleOrganizationalChart"/>
    <dgm:cxn modelId="{3CC7527F-31F7-4707-9E06-063A88B3E99F}" type="presOf" srcId="{6423F503-FD58-4F7A-903C-23D666C7366E}" destId="{33169E20-E5F3-4C6C-B6CC-F5F51F7E4614}" srcOrd="1" destOrd="0" presId="urn:microsoft.com/office/officeart/2008/layout/NameandTitleOrganizationalChart"/>
    <dgm:cxn modelId="{8035C8B1-2DDB-4A2F-B921-AC91944EE2B6}" type="presOf" srcId="{4CA4641F-1B02-4734-A028-FC4B8E8A0980}" destId="{0702FB9D-21AC-4E34-B950-38876FA0275B}" srcOrd="0"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20E793B7-FF31-4A13-A3D0-59B6B1D168D5}" type="presOf" srcId="{54E4C504-0D9A-46F2-8BF4-7D95C7B8CC50}" destId="{F8039F88-9A33-4BA4-8953-485976FD7DBA}" srcOrd="0" destOrd="0" presId="urn:microsoft.com/office/officeart/2008/layout/NameandTitleOrganizationalChart"/>
    <dgm:cxn modelId="{C27C95EE-A14A-4A5D-BB6A-28ACCA60CA94}" type="presParOf" srcId="{717BF89B-A387-49DE-BBAB-CD6992AB01BC}" destId="{6E220FF2-8036-4782-B7FF-FFE3E0DE81A1}" srcOrd="0" destOrd="0" presId="urn:microsoft.com/office/officeart/2008/layout/NameandTitleOrganizationalChart"/>
    <dgm:cxn modelId="{A622485E-E0B3-48B0-B676-5EFDD524E40A}" type="presParOf" srcId="{6E220FF2-8036-4782-B7FF-FFE3E0DE81A1}" destId="{E9B78A92-48FD-4DC2-8D11-5CE55C90D1C1}" srcOrd="0" destOrd="0" presId="urn:microsoft.com/office/officeart/2008/layout/NameandTitleOrganizationalChart"/>
    <dgm:cxn modelId="{1E552325-D990-4A07-BC65-A970539BAB19}" type="presParOf" srcId="{E9B78A92-48FD-4DC2-8D11-5CE55C90D1C1}" destId="{E485A3B9-6134-4350-B2A2-0E3363573B40}" srcOrd="0" destOrd="0" presId="urn:microsoft.com/office/officeart/2008/layout/NameandTitleOrganizationalChart"/>
    <dgm:cxn modelId="{BF5EF669-E635-472C-88E4-A75D0BFCC5CC}" type="presParOf" srcId="{E9B78A92-48FD-4DC2-8D11-5CE55C90D1C1}" destId="{47F12ED3-748C-47B3-9011-1D3536BA4ED5}" srcOrd="1" destOrd="0" presId="urn:microsoft.com/office/officeart/2008/layout/NameandTitleOrganizationalChart"/>
    <dgm:cxn modelId="{F92FDB8F-A1A1-4404-9A04-7DB4D5FB5413}" type="presParOf" srcId="{E9B78A92-48FD-4DC2-8D11-5CE55C90D1C1}" destId="{945255C1-AB90-40CB-A0DF-76B27A93E9BA}" srcOrd="2" destOrd="0" presId="urn:microsoft.com/office/officeart/2008/layout/NameandTitleOrganizationalChart"/>
    <dgm:cxn modelId="{61B28157-5377-4D19-88DF-9A59FE9E41C7}" type="presParOf" srcId="{6E220FF2-8036-4782-B7FF-FFE3E0DE81A1}" destId="{69DF2C2E-9EAB-4DAF-9B3A-3422464D6885}" srcOrd="1" destOrd="0" presId="urn:microsoft.com/office/officeart/2008/layout/NameandTitleOrganizationalChart"/>
    <dgm:cxn modelId="{88E6CB71-8DEB-409E-B756-8839A8A2724D}" type="presParOf" srcId="{69DF2C2E-9EAB-4DAF-9B3A-3422464D6885}" destId="{1EA9778A-3A5B-42DC-AAC8-D7382098349A}" srcOrd="0" destOrd="0" presId="urn:microsoft.com/office/officeart/2008/layout/NameandTitleOrganizationalChart"/>
    <dgm:cxn modelId="{345C2152-73C3-4CB5-A518-0DA9CCADCAFC}" type="presParOf" srcId="{69DF2C2E-9EAB-4DAF-9B3A-3422464D6885}" destId="{A8EA6569-1732-4912-8618-F867B8765544}" srcOrd="1" destOrd="0" presId="urn:microsoft.com/office/officeart/2008/layout/NameandTitleOrganizationalChart"/>
    <dgm:cxn modelId="{64BE8BD2-DA78-47BC-B170-C08DC774DA3B}" type="presParOf" srcId="{A8EA6569-1732-4912-8618-F867B8765544}" destId="{953C2188-20F3-4D9E-8AA2-C066CC8E43CE}" srcOrd="0" destOrd="0" presId="urn:microsoft.com/office/officeart/2008/layout/NameandTitleOrganizationalChart"/>
    <dgm:cxn modelId="{60E09FB9-11EA-47D8-887F-9D3A8875E57E}" type="presParOf" srcId="{953C2188-20F3-4D9E-8AA2-C066CC8E43CE}" destId="{849A56FD-6208-431D-B0FB-8E0DF564A3F9}" srcOrd="0" destOrd="0" presId="urn:microsoft.com/office/officeart/2008/layout/NameandTitleOrganizationalChart"/>
    <dgm:cxn modelId="{1311E9F7-04AA-409C-91DD-4B00581CD14E}" type="presParOf" srcId="{953C2188-20F3-4D9E-8AA2-C066CC8E43CE}" destId="{188DDB6B-B4E6-4F76-9485-B26B9A0DA506}" srcOrd="1" destOrd="0" presId="urn:microsoft.com/office/officeart/2008/layout/NameandTitleOrganizationalChart"/>
    <dgm:cxn modelId="{5A20EE49-C09F-4299-A8C7-2780952F765A}" type="presParOf" srcId="{953C2188-20F3-4D9E-8AA2-C066CC8E43CE}" destId="{F1895355-FBF5-40A3-B007-CB737817058E}" srcOrd="2" destOrd="0" presId="urn:microsoft.com/office/officeart/2008/layout/NameandTitleOrganizationalChart"/>
    <dgm:cxn modelId="{38604017-A3D9-468D-A6D7-754A7A6F34D3}" type="presParOf" srcId="{A8EA6569-1732-4912-8618-F867B8765544}" destId="{7D3E7E2B-5D63-4A02-B12A-1703830E00AC}" srcOrd="1" destOrd="0" presId="urn:microsoft.com/office/officeart/2008/layout/NameandTitleOrganizationalChart"/>
    <dgm:cxn modelId="{00ABEEE0-D1C3-4C75-9F4F-A59207D3D5D1}" type="presParOf" srcId="{A8EA6569-1732-4912-8618-F867B8765544}" destId="{15619787-1DDF-4BCA-8BBB-71E2201F64CE}" srcOrd="2" destOrd="0" presId="urn:microsoft.com/office/officeart/2008/layout/NameandTitleOrganizationalChart"/>
    <dgm:cxn modelId="{119047FF-64A9-4813-BE04-0375BC42622E}" type="presParOf" srcId="{69DF2C2E-9EAB-4DAF-9B3A-3422464D6885}" destId="{A7A17180-8BFE-4A23-B50F-1AB6C42DBCF4}" srcOrd="2" destOrd="0" presId="urn:microsoft.com/office/officeart/2008/layout/NameandTitleOrganizationalChart"/>
    <dgm:cxn modelId="{11F72B99-91B2-47C8-940C-E9D9196A227E}" type="presParOf" srcId="{69DF2C2E-9EAB-4DAF-9B3A-3422464D6885}" destId="{F455B26C-CFD8-4A9E-9CB1-E42F836F7605}" srcOrd="3" destOrd="0" presId="urn:microsoft.com/office/officeart/2008/layout/NameandTitleOrganizationalChart"/>
    <dgm:cxn modelId="{76061532-E748-4657-A869-7D68F5640A47}" type="presParOf" srcId="{F455B26C-CFD8-4A9E-9CB1-E42F836F7605}" destId="{E4AA1890-CEAE-40CD-90A8-3E1562A46D49}" srcOrd="0" destOrd="0" presId="urn:microsoft.com/office/officeart/2008/layout/NameandTitleOrganizationalChart"/>
    <dgm:cxn modelId="{11B13E36-98F6-4243-BCF8-262AC6740621}" type="presParOf" srcId="{E4AA1890-CEAE-40CD-90A8-3E1562A46D49}" destId="{3B091535-F5AA-46C4-AD69-2D6340FC6E68}" srcOrd="0" destOrd="0" presId="urn:microsoft.com/office/officeart/2008/layout/NameandTitleOrganizationalChart"/>
    <dgm:cxn modelId="{B758FD7D-949E-4ACC-BDC7-8CA6E395A26E}" type="presParOf" srcId="{E4AA1890-CEAE-40CD-90A8-3E1562A46D49}" destId="{F8039F88-9A33-4BA4-8953-485976FD7DBA}" srcOrd="1" destOrd="0" presId="urn:microsoft.com/office/officeart/2008/layout/NameandTitleOrganizationalChart"/>
    <dgm:cxn modelId="{08FE8420-0B7E-43C9-8880-3FA3CD05889D}" type="presParOf" srcId="{E4AA1890-CEAE-40CD-90A8-3E1562A46D49}" destId="{33169E20-E5F3-4C6C-B6CC-F5F51F7E4614}" srcOrd="2" destOrd="0" presId="urn:microsoft.com/office/officeart/2008/layout/NameandTitleOrganizationalChart"/>
    <dgm:cxn modelId="{F72B4326-DA37-4227-9ED8-48CD5E4E10D0}" type="presParOf" srcId="{F455B26C-CFD8-4A9E-9CB1-E42F836F7605}" destId="{B8C0B6A5-4233-4A7B-8A1F-0BB82BF2E1BB}" srcOrd="1" destOrd="0" presId="urn:microsoft.com/office/officeart/2008/layout/NameandTitleOrganizationalChart"/>
    <dgm:cxn modelId="{43094EA3-0480-4F0F-A035-E88B97FB2458}" type="presParOf" srcId="{F455B26C-CFD8-4A9E-9CB1-E42F836F7605}" destId="{10280897-9661-46F4-BC62-19DC95F8B47A}" srcOrd="2" destOrd="0" presId="urn:microsoft.com/office/officeart/2008/layout/NameandTitleOrganizationalChart"/>
    <dgm:cxn modelId="{8AF42027-7610-439F-8F02-4392FA857BFF}" type="presParOf" srcId="{69DF2C2E-9EAB-4DAF-9B3A-3422464D6885}" destId="{A5CF9D7B-99FF-4E4A-BF01-5C3BE5DC52CC}" srcOrd="4" destOrd="0" presId="urn:microsoft.com/office/officeart/2008/layout/NameandTitleOrganizationalChart"/>
    <dgm:cxn modelId="{6C6388BE-C919-49F8-9905-F7A10FF2E08F}" type="presParOf" srcId="{69DF2C2E-9EAB-4DAF-9B3A-3422464D6885}" destId="{45F1658B-CA6A-4E3C-9D4F-F68CEE170EA4}" srcOrd="5" destOrd="0" presId="urn:microsoft.com/office/officeart/2008/layout/NameandTitleOrganizationalChart"/>
    <dgm:cxn modelId="{802C02A4-52DE-4368-843F-8DB247D9AE79}" type="presParOf" srcId="{45F1658B-CA6A-4E3C-9D4F-F68CEE170EA4}" destId="{8F0C9C5E-A696-4C74-8330-87F8F1FDD759}" srcOrd="0" destOrd="0" presId="urn:microsoft.com/office/officeart/2008/layout/NameandTitleOrganizationalChart"/>
    <dgm:cxn modelId="{441387B2-DC2D-4D67-ABDB-08795D36B91E}" type="presParOf" srcId="{8F0C9C5E-A696-4C74-8330-87F8F1FDD759}" destId="{45FB4DAB-5A61-4102-97AA-FFE5E210BE65}" srcOrd="0" destOrd="0" presId="urn:microsoft.com/office/officeart/2008/layout/NameandTitleOrganizationalChart"/>
    <dgm:cxn modelId="{61403B8E-9F11-4408-9326-F3D4C9E75AD8}" type="presParOf" srcId="{8F0C9C5E-A696-4C74-8330-87F8F1FDD759}" destId="{0FC22BEE-F743-4574-90A6-FBA93EA53591}" srcOrd="1" destOrd="0" presId="urn:microsoft.com/office/officeart/2008/layout/NameandTitleOrganizationalChart"/>
    <dgm:cxn modelId="{38ED4DF7-CF5A-46B4-90A4-654AD1F7FF6E}" type="presParOf" srcId="{8F0C9C5E-A696-4C74-8330-87F8F1FDD759}" destId="{2E2062DA-E7EF-4407-A303-B0C53038EC9A}" srcOrd="2" destOrd="0" presId="urn:microsoft.com/office/officeart/2008/layout/NameandTitleOrganizationalChart"/>
    <dgm:cxn modelId="{30A4FCAC-738A-4BFD-B7CD-FD1EBE9F0E43}" type="presParOf" srcId="{45F1658B-CA6A-4E3C-9D4F-F68CEE170EA4}" destId="{8D106795-FA7E-4AB8-B1EF-5092DDD0A0EC}" srcOrd="1" destOrd="0" presId="urn:microsoft.com/office/officeart/2008/layout/NameandTitleOrganizationalChart"/>
    <dgm:cxn modelId="{A7A48EC0-E076-4F98-B059-5EC0E7000D30}" type="presParOf" srcId="{8D106795-FA7E-4AB8-B1EF-5092DDD0A0EC}" destId="{E5692589-9B16-42C3-9AFF-C67E8C8EB5A8}" srcOrd="0" destOrd="0" presId="urn:microsoft.com/office/officeart/2008/layout/NameandTitleOrganizationalChart"/>
    <dgm:cxn modelId="{D1D7A00D-ABC3-4033-88C0-55D1EE08D681}" type="presParOf" srcId="{8D106795-FA7E-4AB8-B1EF-5092DDD0A0EC}" destId="{CBE22FBC-B92A-4B3C-B681-7C18D02FC2AA}" srcOrd="1" destOrd="0" presId="urn:microsoft.com/office/officeart/2008/layout/NameandTitleOrganizationalChart"/>
    <dgm:cxn modelId="{D430368A-2D31-4532-A520-92E5208B7962}" type="presParOf" srcId="{CBE22FBC-B92A-4B3C-B681-7C18D02FC2AA}" destId="{89581D21-1699-4804-B06B-2DD3A215CDF3}" srcOrd="0" destOrd="0" presId="urn:microsoft.com/office/officeart/2008/layout/NameandTitleOrganizationalChart"/>
    <dgm:cxn modelId="{F36FA9E1-F73E-40BF-B892-63255CFB8025}" type="presParOf" srcId="{89581D21-1699-4804-B06B-2DD3A215CDF3}" destId="{44C1DE8D-9A7D-46AE-B151-ABD59C777B45}" srcOrd="0" destOrd="0" presId="urn:microsoft.com/office/officeart/2008/layout/NameandTitleOrganizationalChart"/>
    <dgm:cxn modelId="{C0B94240-5C3B-4818-9B37-06CFB69CB233}" type="presParOf" srcId="{89581D21-1699-4804-B06B-2DD3A215CDF3}" destId="{6D5BBCF7-455E-47EB-A15B-F7B5A62C3091}" srcOrd="1" destOrd="0" presId="urn:microsoft.com/office/officeart/2008/layout/NameandTitleOrganizationalChart"/>
    <dgm:cxn modelId="{86675B64-0F8F-459E-9079-78B21D385733}" type="presParOf" srcId="{89581D21-1699-4804-B06B-2DD3A215CDF3}" destId="{A8FA703D-105F-4E3B-ACA6-A6C29F3535C3}" srcOrd="2" destOrd="0" presId="urn:microsoft.com/office/officeart/2008/layout/NameandTitleOrganizationalChart"/>
    <dgm:cxn modelId="{0CF16569-ED71-4CA9-87D5-A400058D91AC}" type="presParOf" srcId="{CBE22FBC-B92A-4B3C-B681-7C18D02FC2AA}" destId="{F0AC16EC-AA6D-45BB-A50E-DAEA3C0C0A30}" srcOrd="1" destOrd="0" presId="urn:microsoft.com/office/officeart/2008/layout/NameandTitleOrganizationalChart"/>
    <dgm:cxn modelId="{A91E4004-198F-49DA-946B-F097FBEB71F6}" type="presParOf" srcId="{CBE22FBC-B92A-4B3C-B681-7C18D02FC2AA}" destId="{91502A8B-5643-486F-A638-3711F60BFBA3}" srcOrd="2" destOrd="0" presId="urn:microsoft.com/office/officeart/2008/layout/NameandTitleOrganizationalChart"/>
    <dgm:cxn modelId="{D8E51445-C149-468F-9DAD-0953B507E395}" type="presParOf" srcId="{45F1658B-CA6A-4E3C-9D4F-F68CEE170EA4}" destId="{426C95EC-9942-4928-ABA8-25E84FB18FBE}" srcOrd="2" destOrd="0" presId="urn:microsoft.com/office/officeart/2008/layout/NameandTitleOrganizationalChart"/>
    <dgm:cxn modelId="{038697D0-DD35-42A7-B211-5D5777B2C366}" type="presParOf" srcId="{69DF2C2E-9EAB-4DAF-9B3A-3422464D6885}" destId="{01B36DC3-9CF3-41CF-AE15-6672A92AD19F}" srcOrd="6" destOrd="0" presId="urn:microsoft.com/office/officeart/2008/layout/NameandTitleOrganizationalChart"/>
    <dgm:cxn modelId="{E87FABC6-1BF0-4165-BA32-C00AE983BDFE}" type="presParOf" srcId="{69DF2C2E-9EAB-4DAF-9B3A-3422464D6885}" destId="{BF7E644B-C65D-4C54-B1FD-1A26DE3E0C81}" srcOrd="7" destOrd="0" presId="urn:microsoft.com/office/officeart/2008/layout/NameandTitleOrganizationalChart"/>
    <dgm:cxn modelId="{F7B186F1-3F36-486C-A117-7F4D37973E50}" type="presParOf" srcId="{BF7E644B-C65D-4C54-B1FD-1A26DE3E0C81}" destId="{433B2D9C-1A3B-4B9F-88CD-1FEE38E06B89}" srcOrd="0" destOrd="0" presId="urn:microsoft.com/office/officeart/2008/layout/NameandTitleOrganizationalChart"/>
    <dgm:cxn modelId="{E8AC478A-FCF7-49B9-BE5A-015177F4B9C8}" type="presParOf" srcId="{433B2D9C-1A3B-4B9F-88CD-1FEE38E06B89}" destId="{84307926-BC10-4C46-A9CC-00962FD0257C}" srcOrd="0" destOrd="0" presId="urn:microsoft.com/office/officeart/2008/layout/NameandTitleOrganizationalChart"/>
    <dgm:cxn modelId="{C204C3B3-DAB3-44B0-BC2E-584B4297E9E4}" type="presParOf" srcId="{433B2D9C-1A3B-4B9F-88CD-1FEE38E06B89}" destId="{33A0696B-629C-4E90-9406-BFCBC26AA234}" srcOrd="1" destOrd="0" presId="urn:microsoft.com/office/officeart/2008/layout/NameandTitleOrganizationalChart"/>
    <dgm:cxn modelId="{EF39CAC3-0C50-4419-8608-FFBCDEF2E799}" type="presParOf" srcId="{433B2D9C-1A3B-4B9F-88CD-1FEE38E06B89}" destId="{A2A39534-C752-4CAC-923D-D150D38A37D5}" srcOrd="2" destOrd="0" presId="urn:microsoft.com/office/officeart/2008/layout/NameandTitleOrganizationalChart"/>
    <dgm:cxn modelId="{B9453473-78F3-449A-93B8-15975EA4211C}" type="presParOf" srcId="{BF7E644B-C65D-4C54-B1FD-1A26DE3E0C81}" destId="{FABDE968-687C-43F2-B1F5-BB91096FB38F}" srcOrd="1" destOrd="0" presId="urn:microsoft.com/office/officeart/2008/layout/NameandTitleOrganizationalChart"/>
    <dgm:cxn modelId="{65B35C12-1DE9-4EEF-B946-AA9EC2709AA4}" type="presParOf" srcId="{FABDE968-687C-43F2-B1F5-BB91096FB38F}" destId="{0702FB9D-21AC-4E34-B950-38876FA0275B}" srcOrd="0" destOrd="0" presId="urn:microsoft.com/office/officeart/2008/layout/NameandTitleOrganizationalChart"/>
    <dgm:cxn modelId="{AB7CFB13-FEFE-4AF8-8AA6-E663500ABD2E}" type="presParOf" srcId="{FABDE968-687C-43F2-B1F5-BB91096FB38F}" destId="{6E25E25D-25AC-4842-A02C-9E53BD2AA5D3}" srcOrd="1" destOrd="0" presId="urn:microsoft.com/office/officeart/2008/layout/NameandTitleOrganizationalChart"/>
    <dgm:cxn modelId="{5DD7B9E6-C015-41C6-876C-58B61B7C2A1E}" type="presParOf" srcId="{6E25E25D-25AC-4842-A02C-9E53BD2AA5D3}" destId="{4B392A07-0A2E-4AC8-86CA-2C20C604DF82}" srcOrd="0" destOrd="0" presId="urn:microsoft.com/office/officeart/2008/layout/NameandTitleOrganizationalChart"/>
    <dgm:cxn modelId="{81B47001-A53D-43D9-8D68-F87B9D8974A8}" type="presParOf" srcId="{4B392A07-0A2E-4AC8-86CA-2C20C604DF82}" destId="{7231ADF6-C5D4-4AB3-A518-A9827D308596}" srcOrd="0" destOrd="0" presId="urn:microsoft.com/office/officeart/2008/layout/NameandTitleOrganizationalChart"/>
    <dgm:cxn modelId="{AD873C70-9DE7-4F01-AB12-0653BB88CCB1}" type="presParOf" srcId="{4B392A07-0A2E-4AC8-86CA-2C20C604DF82}" destId="{7B1A6BC1-138F-4C05-A9B0-9480AF531DB8}" srcOrd="1" destOrd="0" presId="urn:microsoft.com/office/officeart/2008/layout/NameandTitleOrganizationalChart"/>
    <dgm:cxn modelId="{53BC8410-6D61-49AC-89F4-383F5924F264}" type="presParOf" srcId="{4B392A07-0A2E-4AC8-86CA-2C20C604DF82}" destId="{26BE7961-56C5-426A-AFF0-8ED5E17AF704}" srcOrd="2" destOrd="0" presId="urn:microsoft.com/office/officeart/2008/layout/NameandTitleOrganizationalChart"/>
    <dgm:cxn modelId="{8BC83709-38B9-4696-85BF-972DE48291D0}" type="presParOf" srcId="{6E25E25D-25AC-4842-A02C-9E53BD2AA5D3}" destId="{A02D954D-5D92-4289-8CE1-8CEC1DDC5FD5}" srcOrd="1" destOrd="0" presId="urn:microsoft.com/office/officeart/2008/layout/NameandTitleOrganizationalChart"/>
    <dgm:cxn modelId="{CC203915-BA2F-4B17-B221-00E94259EAC2}" type="presParOf" srcId="{6E25E25D-25AC-4842-A02C-9E53BD2AA5D3}" destId="{44A4F71C-172B-4FA5-8C5D-F011CAEF6889}" srcOrd="2" destOrd="0" presId="urn:microsoft.com/office/officeart/2008/layout/NameandTitleOrganizationalChart"/>
    <dgm:cxn modelId="{7D7A187D-037E-4C7D-A21E-D37D496E002B}" type="presParOf" srcId="{BF7E644B-C65D-4C54-B1FD-1A26DE3E0C81}" destId="{C673BDED-EC0F-4537-AC82-9AA1942BE005}" srcOrd="2" destOrd="0" presId="urn:microsoft.com/office/officeart/2008/layout/NameandTitleOrganizationalChart"/>
    <dgm:cxn modelId="{199B74CD-3645-446B-AE0D-069EC73D4A53}" type="presParOf" srcId="{6E220FF2-8036-4782-B7FF-FFE3E0DE81A1}" destId="{938941E6-3D47-4AE4-B985-333614EA0DA7}" srcOrd="2" destOrd="0" presId="urn:microsoft.com/office/officeart/2008/layout/NameandTitleOrganizationalChart"/>
    <dgm:cxn modelId="{538ED945-2895-45FB-BCE2-4DEAA81A94F0}" type="presParOf" srcId="{938941E6-3D47-4AE4-B985-333614EA0DA7}" destId="{B9A69EE1-4ECB-41DA-B348-C44E0C144E36}" srcOrd="0" destOrd="0" presId="urn:microsoft.com/office/officeart/2008/layout/NameandTitleOrganizationalChart"/>
    <dgm:cxn modelId="{BBC9B661-D1B5-40E6-ACEA-61B54289C59E}" type="presParOf" srcId="{938941E6-3D47-4AE4-B985-333614EA0DA7}" destId="{62A51A29-7CFC-4809-8C16-1FD4077747FA}" srcOrd="1" destOrd="0" presId="urn:microsoft.com/office/officeart/2008/layout/NameandTitleOrganizationalChart"/>
    <dgm:cxn modelId="{11409C5A-8EAA-482D-B635-ADB98059A0C8}" type="presParOf" srcId="{62A51A29-7CFC-4809-8C16-1FD4077747FA}" destId="{881FBAC9-D2FF-47BC-9E31-C2D485FFB76A}" srcOrd="0" destOrd="0" presId="urn:microsoft.com/office/officeart/2008/layout/NameandTitleOrganizationalChart"/>
    <dgm:cxn modelId="{B83CE171-5B0A-43C3-B874-2F1204226DEB}" type="presParOf" srcId="{881FBAC9-D2FF-47BC-9E31-C2D485FFB76A}" destId="{D56AC722-B13F-44FE-A688-930F779C8FC0}" srcOrd="0" destOrd="0" presId="urn:microsoft.com/office/officeart/2008/layout/NameandTitleOrganizationalChart"/>
    <dgm:cxn modelId="{874351FE-ADFD-4AC9-9ABE-005852431A46}" type="presParOf" srcId="{881FBAC9-D2FF-47BC-9E31-C2D485FFB76A}" destId="{F0144A61-05ED-458A-B143-7289509015F6}" srcOrd="1" destOrd="0" presId="urn:microsoft.com/office/officeart/2008/layout/NameandTitleOrganizationalChart"/>
    <dgm:cxn modelId="{DBCA396A-A7E6-4D65-BE78-613425ACDB08}" type="presParOf" srcId="{881FBAC9-D2FF-47BC-9E31-C2D485FFB76A}" destId="{167246CD-C66C-4B83-B5D1-B8DF711A5190}" srcOrd="2" destOrd="0" presId="urn:microsoft.com/office/officeart/2008/layout/NameandTitleOrganizationalChart"/>
    <dgm:cxn modelId="{133D3959-09F2-4545-B109-A951467F4460}" type="presParOf" srcId="{62A51A29-7CFC-4809-8C16-1FD4077747FA}" destId="{D55245F6-74AE-4186-9ECA-0778F42A9C8D}" srcOrd="1" destOrd="0" presId="urn:microsoft.com/office/officeart/2008/layout/NameandTitleOrganizationalChart"/>
    <dgm:cxn modelId="{68DCA3DA-42CE-4719-BC99-33A2013E93B6}"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15C28B62-9CC0-44C8-A1CA-85FD831AA9DF}" type="presOf" srcId="{54E4C504-0D9A-46F2-8BF4-7D95C7B8CC50}" destId="{F8039F88-9A33-4BA4-8953-485976FD7DBA}" srcOrd="0" destOrd="0" presId="urn:microsoft.com/office/officeart/2008/layout/NameandTitleOrganizationalChart"/>
    <dgm:cxn modelId="{51B48F5E-C643-468C-810F-4DB18C72AE23}" type="presOf" srcId="{E1ED0371-AA51-400C-B894-2C78FAFC2DAC}" destId="{A7A17180-8BFE-4A23-B50F-1AB6C42DBCF4}" srcOrd="0" destOrd="0" presId="urn:microsoft.com/office/officeart/2008/layout/NameandTitleOrganizationalChart"/>
    <dgm:cxn modelId="{2D9B8D45-91A3-4E82-8C97-1BE9FA25E98F}" type="presOf" srcId="{0E10127A-C6B5-41A2-9EA7-D9F43787E86E}" destId="{167246CD-C66C-4B83-B5D1-B8DF711A5190}" srcOrd="1" destOrd="0" presId="urn:microsoft.com/office/officeart/2008/layout/NameandTitleOrganizationalChart"/>
    <dgm:cxn modelId="{7BC92603-19DD-444C-94BA-6BAA9C80531B}" type="presOf" srcId="{6423F503-FD58-4F7A-903C-23D666C7366E}" destId="{33169E20-E5F3-4C6C-B6CC-F5F51F7E4614}" srcOrd="1" destOrd="0" presId="urn:microsoft.com/office/officeart/2008/layout/NameandTitleOrganizationalChart"/>
    <dgm:cxn modelId="{2C7A32F1-DACB-4A8D-92F7-F6483AA58F29}" type="presOf" srcId="{C710D480-BF01-4FE8-BD1F-5690CB02F66D}" destId="{A8FA703D-105F-4E3B-ACA6-A6C29F3535C3}" srcOrd="1"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E02C068C-370E-4B4A-8F48-5B8D5580E20D}" type="presOf" srcId="{E96BD321-8EB1-42B0-92B6-ADA9234A6D4A}" destId="{A5CF9D7B-99FF-4E4A-BF01-5C3BE5DC52CC}" srcOrd="0" destOrd="0" presId="urn:microsoft.com/office/officeart/2008/layout/NameandTitleOrganizationalChart"/>
    <dgm:cxn modelId="{621CCBD6-9F6B-407C-A16D-9DA855BB86D0}" type="presOf" srcId="{59EC87C7-7E58-4BEF-9B65-C3DFE59A2EAD}" destId="{84307926-BC10-4C46-A9CC-00962FD0257C}" srcOrd="0" destOrd="0" presId="urn:microsoft.com/office/officeart/2008/layout/NameandTitleOrganizationalChart"/>
    <dgm:cxn modelId="{D43D021F-B77E-4FB3-8C62-019A8E93C120}" type="presOf" srcId="{166F8BC0-A53B-442C-A261-D39501AEBF0F}" destId="{01B36DC3-9CF3-41CF-AE15-6672A92AD19F}" srcOrd="0" destOrd="0" presId="urn:microsoft.com/office/officeart/2008/layout/NameandTitleOrganizationalChart"/>
    <dgm:cxn modelId="{04285347-C97B-48CC-B3D6-4C1D6FAE9ECF}" type="presOf" srcId="{2A5E5DBB-5D4A-4BC4-A92C-5766F74D7C9D}" destId="{E5692589-9B16-42C3-9AFF-C67E8C8EB5A8}"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A179B886-754C-478E-9726-63F61C0C67BE}" type="presOf" srcId="{0E10127A-C6B5-41A2-9EA7-D9F43787E86E}" destId="{D56AC722-B13F-44FE-A688-930F779C8FC0}" srcOrd="0" destOrd="0" presId="urn:microsoft.com/office/officeart/2008/layout/NameandTitleOrganizationalChart"/>
    <dgm:cxn modelId="{E69720BA-648E-4F6A-A192-B16A2A32A9D4}" type="presOf" srcId="{6423F503-FD58-4F7A-903C-23D666C7366E}" destId="{3B091535-F5AA-46C4-AD69-2D6340FC6E68}" srcOrd="0" destOrd="0" presId="urn:microsoft.com/office/officeart/2008/layout/NameandTitleOrganizationalChart"/>
    <dgm:cxn modelId="{9B541053-B33D-4BE3-B5B3-E73E344A4E5B}" type="presOf" srcId="{371FB7DD-A95C-41F3-9AEA-4690C567923A}" destId="{26BE7961-56C5-426A-AFF0-8ED5E17AF704}" srcOrd="1" destOrd="0" presId="urn:microsoft.com/office/officeart/2008/layout/NameandTitleOrganizationalChart"/>
    <dgm:cxn modelId="{05083A93-5249-4EB6-ACF4-344405734EDC}" type="presOf" srcId="{71028C0E-E1A2-4016-8ADA-19C5D0CCC493}" destId="{945255C1-AB90-40CB-A0DF-76B27A93E9BA}" srcOrd="1" destOrd="0" presId="urn:microsoft.com/office/officeart/2008/layout/NameandTitleOrganizationalChart"/>
    <dgm:cxn modelId="{70E00F21-1EE8-4688-BC35-0EFFFE83B6B0}" type="presOf" srcId="{4CA4641F-1B02-4734-A028-FC4B8E8A0980}" destId="{0702FB9D-21AC-4E34-B950-38876FA0275B}" srcOrd="0" destOrd="0" presId="urn:microsoft.com/office/officeart/2008/layout/NameandTitleOrganizationalChart"/>
    <dgm:cxn modelId="{18B08C35-EAA5-46AA-9A1D-F47450700C40}" type="presOf" srcId="{6EE240BA-BE4B-47E9-8C11-5207431509FB}" destId="{6D5BBCF7-455E-47EB-A15B-F7B5A62C3091}" srcOrd="0" destOrd="0" presId="urn:microsoft.com/office/officeart/2008/layout/NameandTitleOrganizationalChart"/>
    <dgm:cxn modelId="{45A63963-144B-417E-94C3-CD3A619DD802}" srcId="{59EC87C7-7E58-4BEF-9B65-C3DFE59A2EAD}" destId="{371FB7DD-A95C-41F3-9AEA-4690C567923A}" srcOrd="0" destOrd="0" parTransId="{4CA4641F-1B02-4734-A028-FC4B8E8A0980}" sibTransId="{38872A7B-374E-470E-A1D0-1918B1DBCED4}"/>
    <dgm:cxn modelId="{11980D77-4E75-4558-A50E-5ABB3E46E716}" type="presOf" srcId="{371FB7DD-A95C-41F3-9AEA-4690C567923A}" destId="{7231ADF6-C5D4-4AB3-A518-A9827D308596}" srcOrd="0" destOrd="0" presId="urn:microsoft.com/office/officeart/2008/layout/NameandTitleOrganizationalChart"/>
    <dgm:cxn modelId="{8F2D0132-F006-427D-87AA-D609070520A0}" type="presOf" srcId="{9FB2BA50-F15E-445B-8660-A17235AEE7C7}" destId="{2E2062DA-E7EF-4407-A303-B0C53038EC9A}" srcOrd="1" destOrd="0" presId="urn:microsoft.com/office/officeart/2008/layout/NameandTitleOrganizationalChart"/>
    <dgm:cxn modelId="{4F52B863-56A2-46FE-B331-846A6E4517EA}" type="presOf" srcId="{9FB2BA50-F15E-445B-8660-A17235AEE7C7}" destId="{45FB4DAB-5A61-4102-97AA-FFE5E210BE65}" srcOrd="0" destOrd="0" presId="urn:microsoft.com/office/officeart/2008/layout/NameandTitleOrganizationalChart"/>
    <dgm:cxn modelId="{2889DCAE-C8C2-4032-84E3-DE3803CB7EF9}" srcId="{0783B439-756D-40F7-95EF-7D756E4B483F}" destId="{71028C0E-E1A2-4016-8ADA-19C5D0CCC493}" srcOrd="0" destOrd="0" parTransId="{0EA2250E-89F3-44DB-84A4-61B178D2B771}" sibTransId="{6B4F8388-E8D4-465D-81B4-96626C962986}"/>
    <dgm:cxn modelId="{7BA73D86-14E1-4F33-8113-B12163E61AD4}" srcId="{71028C0E-E1A2-4016-8ADA-19C5D0CCC493}" destId="{59EC87C7-7E58-4BEF-9B65-C3DFE59A2EAD}" srcOrd="4" destOrd="0" parTransId="{166F8BC0-A53B-442C-A261-D39501AEBF0F}" sibTransId="{DF739019-C445-4162-96A6-6F9BF7840143}"/>
    <dgm:cxn modelId="{AEB70ED9-B54C-430B-9A51-8900E9BEAFCC}" type="presOf" srcId="{F4DD89CE-5246-4209-93BF-7037950B21B9}" destId="{0FC22BEE-F743-4574-90A6-FBA93EA53591}" srcOrd="0" destOrd="0" presId="urn:microsoft.com/office/officeart/2008/layout/NameandTitleOrganizationalChart"/>
    <dgm:cxn modelId="{352C015C-41A5-4B30-A406-110FFA7CC690}" type="presOf" srcId="{EB44E15F-383C-4694-A75F-D33005955305}" destId="{849A56FD-6208-431D-B0FB-8E0DF564A3F9}" srcOrd="0" destOrd="0" presId="urn:microsoft.com/office/officeart/2008/layout/NameandTitleOrganizationalChart"/>
    <dgm:cxn modelId="{E4947487-C9E9-4945-BB7E-EC87A781B8C6}" type="presOf" srcId="{2E4DC4E4-E078-493A-9B21-6CBFB5A8783B}" destId="{B9A69EE1-4ECB-41DA-B348-C44E0C144E36}" srcOrd="0" destOrd="0" presId="urn:microsoft.com/office/officeart/2008/layout/NameandTitleOrganizationalChart"/>
    <dgm:cxn modelId="{271794AE-FA4A-48B5-8647-B1F7D4DB6331}" srcId="{71028C0E-E1A2-4016-8ADA-19C5D0CCC493}" destId="{EB44E15F-383C-4694-A75F-D33005955305}" srcOrd="1" destOrd="0" parTransId="{1D327E66-D0DE-4F7F-9DBB-A9BA16F20C02}" sibTransId="{CBDC710B-569E-43E6-B228-FD90A6E4AAD5}"/>
    <dgm:cxn modelId="{B94CDCCC-72D6-4C78-8D70-29A77E3A5A99}" type="presOf" srcId="{C710D480-BF01-4FE8-BD1F-5690CB02F66D}" destId="{44C1DE8D-9A7D-46AE-B151-ABD59C777B45}" srcOrd="0" destOrd="0" presId="urn:microsoft.com/office/officeart/2008/layout/NameandTitleOrganizationalChart"/>
    <dgm:cxn modelId="{F3A426A4-4ECE-41CF-A802-24542A2F02F4}" type="presOf" srcId="{6B4F8388-E8D4-465D-81B4-96626C962986}" destId="{47F12ED3-748C-47B3-9011-1D3536BA4ED5}" srcOrd="0" destOrd="0" presId="urn:microsoft.com/office/officeart/2008/layout/NameandTitleOrganizationalChart"/>
    <dgm:cxn modelId="{8ADF0B11-35CE-4A40-8FC2-7144E15C6850}" type="presOf" srcId="{0783B439-756D-40F7-95EF-7D756E4B483F}" destId="{717BF89B-A387-49DE-BBAB-CD6992AB01BC}" srcOrd="0" destOrd="0" presId="urn:microsoft.com/office/officeart/2008/layout/NameandTitleOrganizationalChart"/>
    <dgm:cxn modelId="{9C3267D8-AD08-4B25-A7B6-836B2F0FD448}" type="presOf" srcId="{38872A7B-374E-470E-A1D0-1918B1DBCED4}" destId="{7B1A6BC1-138F-4C05-A9B0-9480AF531DB8}" srcOrd="0" destOrd="0" presId="urn:microsoft.com/office/officeart/2008/layout/NameandTitleOrganizationalChart"/>
    <dgm:cxn modelId="{FED0C98F-5405-4B1B-B59D-45A8DBC3D94A}" type="presOf" srcId="{82B8F89B-3713-4B19-A174-343FEA55A921}" destId="{F0144A61-05ED-458A-B143-7289509015F6}" srcOrd="0" destOrd="0" presId="urn:microsoft.com/office/officeart/2008/layout/NameandTitleOrganizationalChart"/>
    <dgm:cxn modelId="{6EE56BCD-4670-450E-9020-3F5E819FF0ED}" srcId="{71028C0E-E1A2-4016-8ADA-19C5D0CCC493}" destId="{9FB2BA50-F15E-445B-8660-A17235AEE7C7}" srcOrd="3" destOrd="0" parTransId="{E96BD321-8EB1-42B0-92B6-ADA9234A6D4A}" sibTransId="{F4DD89CE-5246-4209-93BF-7037950B21B9}"/>
    <dgm:cxn modelId="{820E4292-F158-4F03-9E37-3BCC6D55FA51}" type="presOf" srcId="{59EC87C7-7E58-4BEF-9B65-C3DFE59A2EAD}" destId="{A2A39534-C752-4CAC-923D-D150D38A37D5}" srcOrd="1" destOrd="0" presId="urn:microsoft.com/office/officeart/2008/layout/NameandTitleOrganizationalChart"/>
    <dgm:cxn modelId="{3C63F56F-2507-4813-8509-81D9A49312B9}" type="presOf" srcId="{71028C0E-E1A2-4016-8ADA-19C5D0CCC493}" destId="{E485A3B9-6134-4350-B2A2-0E3363573B40}" srcOrd="0" destOrd="0" presId="urn:microsoft.com/office/officeart/2008/layout/NameandTitleOrganizationalChart"/>
    <dgm:cxn modelId="{D1A34AF0-7D00-4417-B6FA-9A50B00D46FA}" type="presOf" srcId="{EB44E15F-383C-4694-A75F-D33005955305}" destId="{F1895355-FBF5-40A3-B007-CB737817058E}" srcOrd="1" destOrd="0" presId="urn:microsoft.com/office/officeart/2008/layout/NameandTitleOrganizationalChart"/>
    <dgm:cxn modelId="{DA29A1BD-5E9F-490B-BA4C-CECEBE76060E}" type="presOf" srcId="{1D327E66-D0DE-4F7F-9DBB-A9BA16F20C02}" destId="{1EA9778A-3A5B-42DC-AAC8-D7382098349A}" srcOrd="0" destOrd="0" presId="urn:microsoft.com/office/officeart/2008/layout/NameandTitleOrganizationalChart"/>
    <dgm:cxn modelId="{68559FF5-5891-49CA-8330-F8C70087B408}" type="presOf" srcId="{DF739019-C445-4162-96A6-6F9BF7840143}" destId="{33A0696B-629C-4E90-9406-BFCBC26AA234}" srcOrd="0" destOrd="0" presId="urn:microsoft.com/office/officeart/2008/layout/NameandTitleOrganizationalChart"/>
    <dgm:cxn modelId="{9C29441A-89FF-4E6B-B809-F5EFC4B0EDD6}" type="presOf" srcId="{CBDC710B-569E-43E6-B228-FD90A6E4AAD5}" destId="{188DDB6B-B4E6-4F76-9485-B26B9A0DA506}" srcOrd="0"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CEB53862-D40C-41E8-A86B-9362BC89C8C0}" type="presParOf" srcId="{717BF89B-A387-49DE-BBAB-CD6992AB01BC}" destId="{6E220FF2-8036-4782-B7FF-FFE3E0DE81A1}" srcOrd="0" destOrd="0" presId="urn:microsoft.com/office/officeart/2008/layout/NameandTitleOrganizationalChart"/>
    <dgm:cxn modelId="{E36EAAC4-C073-442D-8E85-31F49CAB1E1B}" type="presParOf" srcId="{6E220FF2-8036-4782-B7FF-FFE3E0DE81A1}" destId="{E9B78A92-48FD-4DC2-8D11-5CE55C90D1C1}" srcOrd="0" destOrd="0" presId="urn:microsoft.com/office/officeart/2008/layout/NameandTitleOrganizationalChart"/>
    <dgm:cxn modelId="{FC30D113-32D0-48E1-90CB-7E58F5233238}" type="presParOf" srcId="{E9B78A92-48FD-4DC2-8D11-5CE55C90D1C1}" destId="{E485A3B9-6134-4350-B2A2-0E3363573B40}" srcOrd="0" destOrd="0" presId="urn:microsoft.com/office/officeart/2008/layout/NameandTitleOrganizationalChart"/>
    <dgm:cxn modelId="{32E8E7BD-C7E9-4309-AFCF-49470D54F98E}" type="presParOf" srcId="{E9B78A92-48FD-4DC2-8D11-5CE55C90D1C1}" destId="{47F12ED3-748C-47B3-9011-1D3536BA4ED5}" srcOrd="1" destOrd="0" presId="urn:microsoft.com/office/officeart/2008/layout/NameandTitleOrganizationalChart"/>
    <dgm:cxn modelId="{388B6081-DAB5-4CBA-A5BA-E310765141D8}" type="presParOf" srcId="{E9B78A92-48FD-4DC2-8D11-5CE55C90D1C1}" destId="{945255C1-AB90-40CB-A0DF-76B27A93E9BA}" srcOrd="2" destOrd="0" presId="urn:microsoft.com/office/officeart/2008/layout/NameandTitleOrganizationalChart"/>
    <dgm:cxn modelId="{E499D889-1DAC-4C52-88F7-7361CF601F4C}" type="presParOf" srcId="{6E220FF2-8036-4782-B7FF-FFE3E0DE81A1}" destId="{69DF2C2E-9EAB-4DAF-9B3A-3422464D6885}" srcOrd="1" destOrd="0" presId="urn:microsoft.com/office/officeart/2008/layout/NameandTitleOrganizationalChart"/>
    <dgm:cxn modelId="{19DC4E16-B223-4530-A70C-DFF43744819D}" type="presParOf" srcId="{69DF2C2E-9EAB-4DAF-9B3A-3422464D6885}" destId="{1EA9778A-3A5B-42DC-AAC8-D7382098349A}" srcOrd="0" destOrd="0" presId="urn:microsoft.com/office/officeart/2008/layout/NameandTitleOrganizationalChart"/>
    <dgm:cxn modelId="{745096C0-C0D2-44B8-8087-E3103AD9BC39}" type="presParOf" srcId="{69DF2C2E-9EAB-4DAF-9B3A-3422464D6885}" destId="{A8EA6569-1732-4912-8618-F867B8765544}" srcOrd="1" destOrd="0" presId="urn:microsoft.com/office/officeart/2008/layout/NameandTitleOrganizationalChart"/>
    <dgm:cxn modelId="{AA064C5B-37DE-442B-B6FB-85E5B877C249}" type="presParOf" srcId="{A8EA6569-1732-4912-8618-F867B8765544}" destId="{953C2188-20F3-4D9E-8AA2-C066CC8E43CE}" srcOrd="0" destOrd="0" presId="urn:microsoft.com/office/officeart/2008/layout/NameandTitleOrganizationalChart"/>
    <dgm:cxn modelId="{D4C8D3DD-17A9-45F9-9070-954B41227671}" type="presParOf" srcId="{953C2188-20F3-4D9E-8AA2-C066CC8E43CE}" destId="{849A56FD-6208-431D-B0FB-8E0DF564A3F9}" srcOrd="0" destOrd="0" presId="urn:microsoft.com/office/officeart/2008/layout/NameandTitleOrganizationalChart"/>
    <dgm:cxn modelId="{CED898E3-9480-4FF6-B819-DC7C20BB5841}" type="presParOf" srcId="{953C2188-20F3-4D9E-8AA2-C066CC8E43CE}" destId="{188DDB6B-B4E6-4F76-9485-B26B9A0DA506}" srcOrd="1" destOrd="0" presId="urn:microsoft.com/office/officeart/2008/layout/NameandTitleOrganizationalChart"/>
    <dgm:cxn modelId="{5D190990-B30A-473A-9BA2-3FFC6B0DB93C}" type="presParOf" srcId="{953C2188-20F3-4D9E-8AA2-C066CC8E43CE}" destId="{F1895355-FBF5-40A3-B007-CB737817058E}" srcOrd="2" destOrd="0" presId="urn:microsoft.com/office/officeart/2008/layout/NameandTitleOrganizationalChart"/>
    <dgm:cxn modelId="{9BF7C02A-AA68-41B5-97C5-39DF2821CFC0}" type="presParOf" srcId="{A8EA6569-1732-4912-8618-F867B8765544}" destId="{7D3E7E2B-5D63-4A02-B12A-1703830E00AC}" srcOrd="1" destOrd="0" presId="urn:microsoft.com/office/officeart/2008/layout/NameandTitleOrganizationalChart"/>
    <dgm:cxn modelId="{8BCF9FE9-1D61-4BB0-97C3-9271D42A7A20}" type="presParOf" srcId="{A8EA6569-1732-4912-8618-F867B8765544}" destId="{15619787-1DDF-4BCA-8BBB-71E2201F64CE}" srcOrd="2" destOrd="0" presId="urn:microsoft.com/office/officeart/2008/layout/NameandTitleOrganizationalChart"/>
    <dgm:cxn modelId="{C78984E2-6181-40C8-8C66-A857810F8D0B}" type="presParOf" srcId="{69DF2C2E-9EAB-4DAF-9B3A-3422464D6885}" destId="{A7A17180-8BFE-4A23-B50F-1AB6C42DBCF4}" srcOrd="2" destOrd="0" presId="urn:microsoft.com/office/officeart/2008/layout/NameandTitleOrganizationalChart"/>
    <dgm:cxn modelId="{B420C6B7-2E32-44FE-89DD-482C1F06E8EA}" type="presParOf" srcId="{69DF2C2E-9EAB-4DAF-9B3A-3422464D6885}" destId="{F455B26C-CFD8-4A9E-9CB1-E42F836F7605}" srcOrd="3" destOrd="0" presId="urn:microsoft.com/office/officeart/2008/layout/NameandTitleOrganizationalChart"/>
    <dgm:cxn modelId="{1D584BBB-C4F0-4DAF-B27E-FCB320B651DE}" type="presParOf" srcId="{F455B26C-CFD8-4A9E-9CB1-E42F836F7605}" destId="{E4AA1890-CEAE-40CD-90A8-3E1562A46D49}" srcOrd="0" destOrd="0" presId="urn:microsoft.com/office/officeart/2008/layout/NameandTitleOrganizationalChart"/>
    <dgm:cxn modelId="{841CFC6A-0897-46DD-91B2-E41D74F0BFED}" type="presParOf" srcId="{E4AA1890-CEAE-40CD-90A8-3E1562A46D49}" destId="{3B091535-F5AA-46C4-AD69-2D6340FC6E68}" srcOrd="0" destOrd="0" presId="urn:microsoft.com/office/officeart/2008/layout/NameandTitleOrganizationalChart"/>
    <dgm:cxn modelId="{C7EDF8E7-D928-49E6-B370-494B5F569963}" type="presParOf" srcId="{E4AA1890-CEAE-40CD-90A8-3E1562A46D49}" destId="{F8039F88-9A33-4BA4-8953-485976FD7DBA}" srcOrd="1" destOrd="0" presId="urn:microsoft.com/office/officeart/2008/layout/NameandTitleOrganizationalChart"/>
    <dgm:cxn modelId="{64DD2065-EA90-4C3D-8656-77F3647A4EB2}" type="presParOf" srcId="{E4AA1890-CEAE-40CD-90A8-3E1562A46D49}" destId="{33169E20-E5F3-4C6C-B6CC-F5F51F7E4614}" srcOrd="2" destOrd="0" presId="urn:microsoft.com/office/officeart/2008/layout/NameandTitleOrganizationalChart"/>
    <dgm:cxn modelId="{4998D6C0-F651-4118-93D6-BED68283E537}" type="presParOf" srcId="{F455B26C-CFD8-4A9E-9CB1-E42F836F7605}" destId="{B8C0B6A5-4233-4A7B-8A1F-0BB82BF2E1BB}" srcOrd="1" destOrd="0" presId="urn:microsoft.com/office/officeart/2008/layout/NameandTitleOrganizationalChart"/>
    <dgm:cxn modelId="{EF679692-1FA0-48F0-B341-AC56684D924E}" type="presParOf" srcId="{F455B26C-CFD8-4A9E-9CB1-E42F836F7605}" destId="{10280897-9661-46F4-BC62-19DC95F8B47A}" srcOrd="2" destOrd="0" presId="urn:microsoft.com/office/officeart/2008/layout/NameandTitleOrganizationalChart"/>
    <dgm:cxn modelId="{EA3461FE-3AB6-4CFB-AE86-632742360718}" type="presParOf" srcId="{69DF2C2E-9EAB-4DAF-9B3A-3422464D6885}" destId="{A5CF9D7B-99FF-4E4A-BF01-5C3BE5DC52CC}" srcOrd="4" destOrd="0" presId="urn:microsoft.com/office/officeart/2008/layout/NameandTitleOrganizationalChart"/>
    <dgm:cxn modelId="{1DD3F549-D454-440A-8366-6DF490EC82A6}" type="presParOf" srcId="{69DF2C2E-9EAB-4DAF-9B3A-3422464D6885}" destId="{45F1658B-CA6A-4E3C-9D4F-F68CEE170EA4}" srcOrd="5" destOrd="0" presId="urn:microsoft.com/office/officeart/2008/layout/NameandTitleOrganizationalChart"/>
    <dgm:cxn modelId="{3E99D3AF-C935-46E9-8504-96DBEA75CC6B}" type="presParOf" srcId="{45F1658B-CA6A-4E3C-9D4F-F68CEE170EA4}" destId="{8F0C9C5E-A696-4C74-8330-87F8F1FDD759}" srcOrd="0" destOrd="0" presId="urn:microsoft.com/office/officeart/2008/layout/NameandTitleOrganizationalChart"/>
    <dgm:cxn modelId="{8DF90777-02E8-4B98-96EA-A087A065E016}" type="presParOf" srcId="{8F0C9C5E-A696-4C74-8330-87F8F1FDD759}" destId="{45FB4DAB-5A61-4102-97AA-FFE5E210BE65}" srcOrd="0" destOrd="0" presId="urn:microsoft.com/office/officeart/2008/layout/NameandTitleOrganizationalChart"/>
    <dgm:cxn modelId="{C745E6D8-44D0-4CCC-B863-F58F82583D6B}" type="presParOf" srcId="{8F0C9C5E-A696-4C74-8330-87F8F1FDD759}" destId="{0FC22BEE-F743-4574-90A6-FBA93EA53591}" srcOrd="1" destOrd="0" presId="urn:microsoft.com/office/officeart/2008/layout/NameandTitleOrganizationalChart"/>
    <dgm:cxn modelId="{171D8AA5-306A-49FF-805B-5A0269D81631}" type="presParOf" srcId="{8F0C9C5E-A696-4C74-8330-87F8F1FDD759}" destId="{2E2062DA-E7EF-4407-A303-B0C53038EC9A}" srcOrd="2" destOrd="0" presId="urn:microsoft.com/office/officeart/2008/layout/NameandTitleOrganizationalChart"/>
    <dgm:cxn modelId="{68DB8AD1-C081-4C11-BF21-0F1060A284B5}" type="presParOf" srcId="{45F1658B-CA6A-4E3C-9D4F-F68CEE170EA4}" destId="{8D106795-FA7E-4AB8-B1EF-5092DDD0A0EC}" srcOrd="1" destOrd="0" presId="urn:microsoft.com/office/officeart/2008/layout/NameandTitleOrganizationalChart"/>
    <dgm:cxn modelId="{5D7307A6-5C2A-4A7E-BB04-D89B40F0B75F}" type="presParOf" srcId="{8D106795-FA7E-4AB8-B1EF-5092DDD0A0EC}" destId="{E5692589-9B16-42C3-9AFF-C67E8C8EB5A8}" srcOrd="0" destOrd="0" presId="urn:microsoft.com/office/officeart/2008/layout/NameandTitleOrganizationalChart"/>
    <dgm:cxn modelId="{43F5F92A-EED1-4F6A-8971-648D2B216586}" type="presParOf" srcId="{8D106795-FA7E-4AB8-B1EF-5092DDD0A0EC}" destId="{CBE22FBC-B92A-4B3C-B681-7C18D02FC2AA}" srcOrd="1" destOrd="0" presId="urn:microsoft.com/office/officeart/2008/layout/NameandTitleOrganizationalChart"/>
    <dgm:cxn modelId="{33494E7F-0C8F-460F-AAB0-1A8BEC0AE3CA}" type="presParOf" srcId="{CBE22FBC-B92A-4B3C-B681-7C18D02FC2AA}" destId="{89581D21-1699-4804-B06B-2DD3A215CDF3}" srcOrd="0" destOrd="0" presId="urn:microsoft.com/office/officeart/2008/layout/NameandTitleOrganizationalChart"/>
    <dgm:cxn modelId="{093CD393-9C16-4A83-A235-C5F3647910BA}" type="presParOf" srcId="{89581D21-1699-4804-B06B-2DD3A215CDF3}" destId="{44C1DE8D-9A7D-46AE-B151-ABD59C777B45}" srcOrd="0" destOrd="0" presId="urn:microsoft.com/office/officeart/2008/layout/NameandTitleOrganizationalChart"/>
    <dgm:cxn modelId="{F7CB2934-38CE-41D5-9E6E-D612721846CB}" type="presParOf" srcId="{89581D21-1699-4804-B06B-2DD3A215CDF3}" destId="{6D5BBCF7-455E-47EB-A15B-F7B5A62C3091}" srcOrd="1" destOrd="0" presId="urn:microsoft.com/office/officeart/2008/layout/NameandTitleOrganizationalChart"/>
    <dgm:cxn modelId="{5FB1E471-C784-480C-B969-A3672DC81D80}" type="presParOf" srcId="{89581D21-1699-4804-B06B-2DD3A215CDF3}" destId="{A8FA703D-105F-4E3B-ACA6-A6C29F3535C3}" srcOrd="2" destOrd="0" presId="urn:microsoft.com/office/officeart/2008/layout/NameandTitleOrganizationalChart"/>
    <dgm:cxn modelId="{EC2DF86D-ACD6-4087-A2C7-46A7BEA528EF}" type="presParOf" srcId="{CBE22FBC-B92A-4B3C-B681-7C18D02FC2AA}" destId="{F0AC16EC-AA6D-45BB-A50E-DAEA3C0C0A30}" srcOrd="1" destOrd="0" presId="urn:microsoft.com/office/officeart/2008/layout/NameandTitleOrganizationalChart"/>
    <dgm:cxn modelId="{BE9C5F6A-26C2-42C9-9C62-E89EDFBC09B3}" type="presParOf" srcId="{CBE22FBC-B92A-4B3C-B681-7C18D02FC2AA}" destId="{91502A8B-5643-486F-A638-3711F60BFBA3}" srcOrd="2" destOrd="0" presId="urn:microsoft.com/office/officeart/2008/layout/NameandTitleOrganizationalChart"/>
    <dgm:cxn modelId="{B943EB14-0410-49AD-9630-3DB093C90991}" type="presParOf" srcId="{45F1658B-CA6A-4E3C-9D4F-F68CEE170EA4}" destId="{426C95EC-9942-4928-ABA8-25E84FB18FBE}" srcOrd="2" destOrd="0" presId="urn:microsoft.com/office/officeart/2008/layout/NameandTitleOrganizationalChart"/>
    <dgm:cxn modelId="{BD2669BC-15AC-4C51-B038-AA583E8409BF}" type="presParOf" srcId="{69DF2C2E-9EAB-4DAF-9B3A-3422464D6885}" destId="{01B36DC3-9CF3-41CF-AE15-6672A92AD19F}" srcOrd="6" destOrd="0" presId="urn:microsoft.com/office/officeart/2008/layout/NameandTitleOrganizationalChart"/>
    <dgm:cxn modelId="{68111665-D28B-4896-8A51-4F5DB51EEF05}" type="presParOf" srcId="{69DF2C2E-9EAB-4DAF-9B3A-3422464D6885}" destId="{BF7E644B-C65D-4C54-B1FD-1A26DE3E0C81}" srcOrd="7" destOrd="0" presId="urn:microsoft.com/office/officeart/2008/layout/NameandTitleOrganizationalChart"/>
    <dgm:cxn modelId="{9D0E4057-505C-4078-8733-4ED96352A55F}" type="presParOf" srcId="{BF7E644B-C65D-4C54-B1FD-1A26DE3E0C81}" destId="{433B2D9C-1A3B-4B9F-88CD-1FEE38E06B89}" srcOrd="0" destOrd="0" presId="urn:microsoft.com/office/officeart/2008/layout/NameandTitleOrganizationalChart"/>
    <dgm:cxn modelId="{F474CE4B-2537-4526-9E4F-140901D2DF20}" type="presParOf" srcId="{433B2D9C-1A3B-4B9F-88CD-1FEE38E06B89}" destId="{84307926-BC10-4C46-A9CC-00962FD0257C}" srcOrd="0" destOrd="0" presId="urn:microsoft.com/office/officeart/2008/layout/NameandTitleOrganizationalChart"/>
    <dgm:cxn modelId="{3C50BE32-EB25-4827-961A-32771EEAA621}" type="presParOf" srcId="{433B2D9C-1A3B-4B9F-88CD-1FEE38E06B89}" destId="{33A0696B-629C-4E90-9406-BFCBC26AA234}" srcOrd="1" destOrd="0" presId="urn:microsoft.com/office/officeart/2008/layout/NameandTitleOrganizationalChart"/>
    <dgm:cxn modelId="{0DC91A97-F75F-4391-A6C5-A44643E78B8B}" type="presParOf" srcId="{433B2D9C-1A3B-4B9F-88CD-1FEE38E06B89}" destId="{A2A39534-C752-4CAC-923D-D150D38A37D5}" srcOrd="2" destOrd="0" presId="urn:microsoft.com/office/officeart/2008/layout/NameandTitleOrganizationalChart"/>
    <dgm:cxn modelId="{0AC28315-B635-42EE-8E53-35C37149647D}" type="presParOf" srcId="{BF7E644B-C65D-4C54-B1FD-1A26DE3E0C81}" destId="{FABDE968-687C-43F2-B1F5-BB91096FB38F}" srcOrd="1" destOrd="0" presId="urn:microsoft.com/office/officeart/2008/layout/NameandTitleOrganizationalChart"/>
    <dgm:cxn modelId="{35817669-3CD6-491E-BE3A-143BCA76501E}" type="presParOf" srcId="{FABDE968-687C-43F2-B1F5-BB91096FB38F}" destId="{0702FB9D-21AC-4E34-B950-38876FA0275B}" srcOrd="0" destOrd="0" presId="urn:microsoft.com/office/officeart/2008/layout/NameandTitleOrganizationalChart"/>
    <dgm:cxn modelId="{D74E4B38-405F-4A0C-9E83-C2B56AEC57FD}" type="presParOf" srcId="{FABDE968-687C-43F2-B1F5-BB91096FB38F}" destId="{6E25E25D-25AC-4842-A02C-9E53BD2AA5D3}" srcOrd="1" destOrd="0" presId="urn:microsoft.com/office/officeart/2008/layout/NameandTitleOrganizationalChart"/>
    <dgm:cxn modelId="{E8DBFEBB-D15C-4957-BDA0-FF019A2FD474}" type="presParOf" srcId="{6E25E25D-25AC-4842-A02C-9E53BD2AA5D3}" destId="{4B392A07-0A2E-4AC8-86CA-2C20C604DF82}" srcOrd="0" destOrd="0" presId="urn:microsoft.com/office/officeart/2008/layout/NameandTitleOrganizationalChart"/>
    <dgm:cxn modelId="{A2EE47C2-9EFE-4BD0-9827-D796C1C07349}" type="presParOf" srcId="{4B392A07-0A2E-4AC8-86CA-2C20C604DF82}" destId="{7231ADF6-C5D4-4AB3-A518-A9827D308596}" srcOrd="0" destOrd="0" presId="urn:microsoft.com/office/officeart/2008/layout/NameandTitleOrganizationalChart"/>
    <dgm:cxn modelId="{8DC497E1-16D1-466A-9CB9-F06EAA5E46A4}" type="presParOf" srcId="{4B392A07-0A2E-4AC8-86CA-2C20C604DF82}" destId="{7B1A6BC1-138F-4C05-A9B0-9480AF531DB8}" srcOrd="1" destOrd="0" presId="urn:microsoft.com/office/officeart/2008/layout/NameandTitleOrganizationalChart"/>
    <dgm:cxn modelId="{2B593307-CC96-4C59-8FFA-EF01ADDEF550}" type="presParOf" srcId="{4B392A07-0A2E-4AC8-86CA-2C20C604DF82}" destId="{26BE7961-56C5-426A-AFF0-8ED5E17AF704}" srcOrd="2" destOrd="0" presId="urn:microsoft.com/office/officeart/2008/layout/NameandTitleOrganizationalChart"/>
    <dgm:cxn modelId="{6E0FEBAC-6DE7-48B5-9FBA-6780851B7F8B}" type="presParOf" srcId="{6E25E25D-25AC-4842-A02C-9E53BD2AA5D3}" destId="{A02D954D-5D92-4289-8CE1-8CEC1DDC5FD5}" srcOrd="1" destOrd="0" presId="urn:microsoft.com/office/officeart/2008/layout/NameandTitleOrganizationalChart"/>
    <dgm:cxn modelId="{E335CB9E-8598-45A7-B46D-9218972F6FDC}" type="presParOf" srcId="{6E25E25D-25AC-4842-A02C-9E53BD2AA5D3}" destId="{44A4F71C-172B-4FA5-8C5D-F011CAEF6889}" srcOrd="2" destOrd="0" presId="urn:microsoft.com/office/officeart/2008/layout/NameandTitleOrganizationalChart"/>
    <dgm:cxn modelId="{A4AFF254-4F16-48AB-8896-62F4B9A172BD}" type="presParOf" srcId="{BF7E644B-C65D-4C54-B1FD-1A26DE3E0C81}" destId="{C673BDED-EC0F-4537-AC82-9AA1942BE005}" srcOrd="2" destOrd="0" presId="urn:microsoft.com/office/officeart/2008/layout/NameandTitleOrganizationalChart"/>
    <dgm:cxn modelId="{90FC15A4-7315-42A3-9CF8-C916BA841ACB}" type="presParOf" srcId="{6E220FF2-8036-4782-B7FF-FFE3E0DE81A1}" destId="{938941E6-3D47-4AE4-B985-333614EA0DA7}" srcOrd="2" destOrd="0" presId="urn:microsoft.com/office/officeart/2008/layout/NameandTitleOrganizationalChart"/>
    <dgm:cxn modelId="{E4E132BF-3C44-4287-B955-CA1EB033AE27}" type="presParOf" srcId="{938941E6-3D47-4AE4-B985-333614EA0DA7}" destId="{B9A69EE1-4ECB-41DA-B348-C44E0C144E36}" srcOrd="0" destOrd="0" presId="urn:microsoft.com/office/officeart/2008/layout/NameandTitleOrganizationalChart"/>
    <dgm:cxn modelId="{28E38DDA-57FA-4123-8639-62D35DAABCDF}" type="presParOf" srcId="{938941E6-3D47-4AE4-B985-333614EA0DA7}" destId="{62A51A29-7CFC-4809-8C16-1FD4077747FA}" srcOrd="1" destOrd="0" presId="urn:microsoft.com/office/officeart/2008/layout/NameandTitleOrganizationalChart"/>
    <dgm:cxn modelId="{E298C2CD-8CDA-47E5-9F3B-0E5B4E74503F}" type="presParOf" srcId="{62A51A29-7CFC-4809-8C16-1FD4077747FA}" destId="{881FBAC9-D2FF-47BC-9E31-C2D485FFB76A}" srcOrd="0" destOrd="0" presId="urn:microsoft.com/office/officeart/2008/layout/NameandTitleOrganizationalChart"/>
    <dgm:cxn modelId="{C68758C4-3099-4502-9058-91BCBC9EED0B}" type="presParOf" srcId="{881FBAC9-D2FF-47BC-9E31-C2D485FFB76A}" destId="{D56AC722-B13F-44FE-A688-930F779C8FC0}" srcOrd="0" destOrd="0" presId="urn:microsoft.com/office/officeart/2008/layout/NameandTitleOrganizationalChart"/>
    <dgm:cxn modelId="{015C8013-FDF1-4672-91A4-E2B5C421367D}" type="presParOf" srcId="{881FBAC9-D2FF-47BC-9E31-C2D485FFB76A}" destId="{F0144A61-05ED-458A-B143-7289509015F6}" srcOrd="1" destOrd="0" presId="urn:microsoft.com/office/officeart/2008/layout/NameandTitleOrganizationalChart"/>
    <dgm:cxn modelId="{9434EB48-8796-4DAD-A558-64C82B7DF811}" type="presParOf" srcId="{881FBAC9-D2FF-47BC-9E31-C2D485FFB76A}" destId="{167246CD-C66C-4B83-B5D1-B8DF711A5190}" srcOrd="2" destOrd="0" presId="urn:microsoft.com/office/officeart/2008/layout/NameandTitleOrganizationalChart"/>
    <dgm:cxn modelId="{6A000B1C-78BF-480B-937D-8E8DFC42C595}" type="presParOf" srcId="{62A51A29-7CFC-4809-8C16-1FD4077747FA}" destId="{D55245F6-74AE-4186-9ECA-0778F42A9C8D}" srcOrd="1" destOrd="0" presId="urn:microsoft.com/office/officeart/2008/layout/NameandTitleOrganizationalChart"/>
    <dgm:cxn modelId="{76ABF7C5-C599-453D-A24D-D92EAB6D90E7}"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DE5539B9-7E0F-41E7-9BC9-4CDA7791C885}" type="presOf" srcId="{DF739019-C445-4162-96A6-6F9BF7840143}" destId="{33A0696B-629C-4E90-9406-BFCBC26AA234}" srcOrd="0" destOrd="0" presId="urn:microsoft.com/office/officeart/2008/layout/NameandTitleOrganizationalChart"/>
    <dgm:cxn modelId="{F6B724F7-CEF8-4CB3-8DAF-BE67878DF5D7}" type="presOf" srcId="{1D327E66-D0DE-4F7F-9DBB-A9BA16F20C02}" destId="{1EA9778A-3A5B-42DC-AAC8-D7382098349A}" srcOrd="0" destOrd="0" presId="urn:microsoft.com/office/officeart/2008/layout/NameandTitleOrganizationalChart"/>
    <dgm:cxn modelId="{524EB8E7-DDDE-44FF-B10B-2BFE2B4FFC1F}" type="presOf" srcId="{59EC87C7-7E58-4BEF-9B65-C3DFE59A2EAD}" destId="{84307926-BC10-4C46-A9CC-00962FD0257C}" srcOrd="0" destOrd="0" presId="urn:microsoft.com/office/officeart/2008/layout/NameandTitleOrganizationalChart"/>
    <dgm:cxn modelId="{5EBCE6A7-5570-4482-93FC-63BBB04BAFAF}" type="presOf" srcId="{CBDC710B-569E-43E6-B228-FD90A6E4AAD5}" destId="{188DDB6B-B4E6-4F76-9485-B26B9A0DA506}" srcOrd="0" destOrd="0" presId="urn:microsoft.com/office/officeart/2008/layout/NameandTitleOrganizationalChart"/>
    <dgm:cxn modelId="{EFF49E41-40E1-4C3E-A803-097740852F71}" type="presOf" srcId="{E1ED0371-AA51-400C-B894-2C78FAFC2DAC}" destId="{A7A17180-8BFE-4A23-B50F-1AB6C42DBCF4}" srcOrd="0" destOrd="0" presId="urn:microsoft.com/office/officeart/2008/layout/NameandTitleOrganizationalChart"/>
    <dgm:cxn modelId="{023FB686-58C7-484D-9191-8900BD6B9FD6}" type="presOf" srcId="{82B8F89B-3713-4B19-A174-343FEA55A921}" destId="{F0144A61-05ED-458A-B143-7289509015F6}" srcOrd="0" destOrd="0" presId="urn:microsoft.com/office/officeart/2008/layout/NameandTitleOrganizationalChart"/>
    <dgm:cxn modelId="{45F6E7D0-3B4D-4DEF-91E7-EC7E3AE78A28}" type="presOf" srcId="{54E4C504-0D9A-46F2-8BF4-7D95C7B8CC50}" destId="{F8039F88-9A33-4BA4-8953-485976FD7DBA}" srcOrd="0" destOrd="0" presId="urn:microsoft.com/office/officeart/2008/layout/NameandTitleOrganizationalChart"/>
    <dgm:cxn modelId="{11C9BA00-6F6F-4D4C-B54F-C1C9B088489A}" type="presOf" srcId="{371FB7DD-A95C-41F3-9AEA-4690C567923A}" destId="{7231ADF6-C5D4-4AB3-A518-A9827D308596}" srcOrd="0" destOrd="0" presId="urn:microsoft.com/office/officeart/2008/layout/NameandTitleOrganizationalChart"/>
    <dgm:cxn modelId="{F655A69E-AB0B-4CD8-BE88-088B0CDC902A}" type="presOf" srcId="{6423F503-FD58-4F7A-903C-23D666C7366E}" destId="{3B091535-F5AA-46C4-AD69-2D6340FC6E68}" srcOrd="0"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6EE56BCD-4670-450E-9020-3F5E819FF0ED}" srcId="{71028C0E-E1A2-4016-8ADA-19C5D0CCC493}" destId="{9FB2BA50-F15E-445B-8660-A17235AEE7C7}" srcOrd="3" destOrd="0" parTransId="{E96BD321-8EB1-42B0-92B6-ADA9234A6D4A}" sibTransId="{F4DD89CE-5246-4209-93BF-7037950B21B9}"/>
    <dgm:cxn modelId="{D186D533-5370-47C5-A4E5-D57833AEAECB}" type="presOf" srcId="{EB44E15F-383C-4694-A75F-D33005955305}" destId="{849A56FD-6208-431D-B0FB-8E0DF564A3F9}" srcOrd="0" destOrd="0" presId="urn:microsoft.com/office/officeart/2008/layout/NameandTitleOrganizationalChart"/>
    <dgm:cxn modelId="{B41E84A8-DBA4-4B90-BA4C-C74908F34513}" type="presOf" srcId="{F4DD89CE-5246-4209-93BF-7037950B21B9}" destId="{0FC22BEE-F743-4574-90A6-FBA93EA53591}" srcOrd="0"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F596FF15-5B9C-4F17-BBA4-0A5A6CB95FB3}" type="presOf" srcId="{C710D480-BF01-4FE8-BD1F-5690CB02F66D}" destId="{A8FA703D-105F-4E3B-ACA6-A6C29F3535C3}" srcOrd="1" destOrd="0" presId="urn:microsoft.com/office/officeart/2008/layout/NameandTitleOrganizationalChart"/>
    <dgm:cxn modelId="{2BEAEE8A-E966-4EA2-99ED-F74507BF29F8}" type="presOf" srcId="{9FB2BA50-F15E-445B-8660-A17235AEE7C7}" destId="{45FB4DAB-5A61-4102-97AA-FFE5E210BE65}" srcOrd="0" destOrd="0" presId="urn:microsoft.com/office/officeart/2008/layout/NameandTitleOrganizationalChart"/>
    <dgm:cxn modelId="{2A73AFC0-7A47-4881-B44C-4491A425010F}" type="presOf" srcId="{EB44E15F-383C-4694-A75F-D33005955305}" destId="{F1895355-FBF5-40A3-B007-CB737817058E}" srcOrd="1" destOrd="0" presId="urn:microsoft.com/office/officeart/2008/layout/NameandTitleOrganizationalChart"/>
    <dgm:cxn modelId="{7EF26346-F183-470A-AC99-E4C39D1AA13F}" type="presOf" srcId="{9FB2BA50-F15E-445B-8660-A17235AEE7C7}" destId="{2E2062DA-E7EF-4407-A303-B0C53038EC9A}" srcOrd="1" destOrd="0" presId="urn:microsoft.com/office/officeart/2008/layout/NameandTitleOrganizationalChart"/>
    <dgm:cxn modelId="{79C15E68-AF3A-4252-BAD1-F37FED761688}" type="presOf" srcId="{59EC87C7-7E58-4BEF-9B65-C3DFE59A2EAD}" destId="{A2A39534-C752-4CAC-923D-D150D38A37D5}" srcOrd="1" destOrd="0" presId="urn:microsoft.com/office/officeart/2008/layout/NameandTitleOrganizationalChart"/>
    <dgm:cxn modelId="{8CBA99F8-3727-44F8-9A27-43396686355A}" type="presOf" srcId="{38872A7B-374E-470E-A1D0-1918B1DBCED4}" destId="{7B1A6BC1-138F-4C05-A9B0-9480AF531DB8}"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271794AE-FA4A-48B5-8647-B1F7D4DB6331}" srcId="{71028C0E-E1A2-4016-8ADA-19C5D0CCC493}" destId="{EB44E15F-383C-4694-A75F-D33005955305}" srcOrd="1" destOrd="0" parTransId="{1D327E66-D0DE-4F7F-9DBB-A9BA16F20C02}" sibTransId="{CBDC710B-569E-43E6-B228-FD90A6E4AAD5}"/>
    <dgm:cxn modelId="{2889DCAE-C8C2-4032-84E3-DE3803CB7EF9}" srcId="{0783B439-756D-40F7-95EF-7D756E4B483F}" destId="{71028C0E-E1A2-4016-8ADA-19C5D0CCC493}" srcOrd="0" destOrd="0" parTransId="{0EA2250E-89F3-44DB-84A4-61B178D2B771}" sibTransId="{6B4F8388-E8D4-465D-81B4-96626C962986}"/>
    <dgm:cxn modelId="{A3C37AFF-2C42-4A14-BEE4-F615BCD16DA7}" type="presOf" srcId="{6B4F8388-E8D4-465D-81B4-96626C962986}" destId="{47F12ED3-748C-47B3-9011-1D3536BA4ED5}" srcOrd="0" destOrd="0" presId="urn:microsoft.com/office/officeart/2008/layout/NameandTitleOrganizationalChart"/>
    <dgm:cxn modelId="{363A3097-3876-43BD-8793-A0F958E518A5}" type="presOf" srcId="{371FB7DD-A95C-41F3-9AEA-4690C567923A}" destId="{26BE7961-56C5-426A-AFF0-8ED5E17AF704}" srcOrd="1" destOrd="0" presId="urn:microsoft.com/office/officeart/2008/layout/NameandTitleOrganizationalChart"/>
    <dgm:cxn modelId="{D01C5735-0517-4787-B0D1-449E6F12C568}" type="presOf" srcId="{0E10127A-C6B5-41A2-9EA7-D9F43787E86E}" destId="{D56AC722-B13F-44FE-A688-930F779C8FC0}" srcOrd="0" destOrd="0" presId="urn:microsoft.com/office/officeart/2008/layout/NameandTitleOrganizationalChart"/>
    <dgm:cxn modelId="{F624480B-9DC3-4BAE-A1A7-165A9833797D}" type="presOf" srcId="{4CA4641F-1B02-4734-A028-FC4B8E8A0980}" destId="{0702FB9D-21AC-4E34-B950-38876FA0275B}" srcOrd="0" destOrd="0" presId="urn:microsoft.com/office/officeart/2008/layout/NameandTitleOrganizationalChart"/>
    <dgm:cxn modelId="{300D1775-4060-48D2-8BE3-0C4716CFABB8}" type="presOf" srcId="{6423F503-FD58-4F7A-903C-23D666C7366E}" destId="{33169E20-E5F3-4C6C-B6CC-F5F51F7E4614}" srcOrd="1" destOrd="0" presId="urn:microsoft.com/office/officeart/2008/layout/NameandTitleOrganizationalChart"/>
    <dgm:cxn modelId="{BDA3BF3C-B155-4711-B9F1-4FAFF804148B}" type="presOf" srcId="{2E4DC4E4-E078-493A-9B21-6CBFB5A8783B}" destId="{B9A69EE1-4ECB-41DA-B348-C44E0C144E36}" srcOrd="0" destOrd="0" presId="urn:microsoft.com/office/officeart/2008/layout/NameandTitleOrganizationalChart"/>
    <dgm:cxn modelId="{1C72D572-68FE-4104-B7F6-4E6C52C02E1F}" type="presOf" srcId="{71028C0E-E1A2-4016-8ADA-19C5D0CCC493}" destId="{E485A3B9-6134-4350-B2A2-0E3363573B40}" srcOrd="0" destOrd="0" presId="urn:microsoft.com/office/officeart/2008/layout/NameandTitleOrganizationalChart"/>
    <dgm:cxn modelId="{C09B4561-71DB-438A-A678-534855B850FC}" type="presOf" srcId="{166F8BC0-A53B-442C-A261-D39501AEBF0F}" destId="{01B36DC3-9CF3-41CF-AE15-6672A92AD19F}" srcOrd="0" destOrd="0" presId="urn:microsoft.com/office/officeart/2008/layout/NameandTitleOrganizationalChart"/>
    <dgm:cxn modelId="{4A35F518-377F-44AD-9BF3-8C65532EF271}" type="presOf" srcId="{0E10127A-C6B5-41A2-9EA7-D9F43787E86E}" destId="{167246CD-C66C-4B83-B5D1-B8DF711A5190}" srcOrd="1" destOrd="0" presId="urn:microsoft.com/office/officeart/2008/layout/NameandTitleOrganizationalChart"/>
    <dgm:cxn modelId="{5EA82242-5892-471C-9834-2D2313972661}" type="presOf" srcId="{C710D480-BF01-4FE8-BD1F-5690CB02F66D}" destId="{44C1DE8D-9A7D-46AE-B151-ABD59C777B45}" srcOrd="0" destOrd="0" presId="urn:microsoft.com/office/officeart/2008/layout/NameandTitleOrganizationalChart"/>
    <dgm:cxn modelId="{7BA73D86-14E1-4F33-8113-B12163E61AD4}" srcId="{71028C0E-E1A2-4016-8ADA-19C5D0CCC493}" destId="{59EC87C7-7E58-4BEF-9B65-C3DFE59A2EAD}" srcOrd="4" destOrd="0" parTransId="{166F8BC0-A53B-442C-A261-D39501AEBF0F}" sibTransId="{DF739019-C445-4162-96A6-6F9BF7840143}"/>
    <dgm:cxn modelId="{45A63963-144B-417E-94C3-CD3A619DD802}" srcId="{59EC87C7-7E58-4BEF-9B65-C3DFE59A2EAD}" destId="{371FB7DD-A95C-41F3-9AEA-4690C567923A}" srcOrd="0" destOrd="0" parTransId="{4CA4641F-1B02-4734-A028-FC4B8E8A0980}" sibTransId="{38872A7B-374E-470E-A1D0-1918B1DBCED4}"/>
    <dgm:cxn modelId="{9E88A317-A6C9-4EED-8699-378302C6E661}" type="presOf" srcId="{E96BD321-8EB1-42B0-92B6-ADA9234A6D4A}" destId="{A5CF9D7B-99FF-4E4A-BF01-5C3BE5DC52CC}" srcOrd="0" destOrd="0" presId="urn:microsoft.com/office/officeart/2008/layout/NameandTitleOrganizationalChart"/>
    <dgm:cxn modelId="{9D022D5A-17E4-40D2-A5C0-37E4A962DCA3}" type="presOf" srcId="{0783B439-756D-40F7-95EF-7D756E4B483F}" destId="{717BF89B-A387-49DE-BBAB-CD6992AB01BC}" srcOrd="0" destOrd="0" presId="urn:microsoft.com/office/officeart/2008/layout/NameandTitleOrganizationalChart"/>
    <dgm:cxn modelId="{B62A7E1E-1044-45CC-8840-F5F909BC45BD}" type="presOf" srcId="{6EE240BA-BE4B-47E9-8C11-5207431509FB}" destId="{6D5BBCF7-455E-47EB-A15B-F7B5A62C3091}" srcOrd="0" destOrd="0" presId="urn:microsoft.com/office/officeart/2008/layout/NameandTitleOrganizationalChart"/>
    <dgm:cxn modelId="{08407F00-45F6-4072-9C52-9CB66EC501C8}" type="presOf" srcId="{71028C0E-E1A2-4016-8ADA-19C5D0CCC493}" destId="{945255C1-AB90-40CB-A0DF-76B27A93E9BA}" srcOrd="1" destOrd="0" presId="urn:microsoft.com/office/officeart/2008/layout/NameandTitleOrganizationalChart"/>
    <dgm:cxn modelId="{E2474E59-79DA-4FE1-B89A-DC7A196B2A75}" type="presOf" srcId="{2A5E5DBB-5D4A-4BC4-A92C-5766F74D7C9D}" destId="{E5692589-9B16-42C3-9AFF-C67E8C8EB5A8}" srcOrd="0" destOrd="0" presId="urn:microsoft.com/office/officeart/2008/layout/NameandTitleOrganizationalChart"/>
    <dgm:cxn modelId="{7CB74154-8C6B-452D-9934-A652EAA3EB39}" type="presParOf" srcId="{717BF89B-A387-49DE-BBAB-CD6992AB01BC}" destId="{6E220FF2-8036-4782-B7FF-FFE3E0DE81A1}" srcOrd="0" destOrd="0" presId="urn:microsoft.com/office/officeart/2008/layout/NameandTitleOrganizationalChart"/>
    <dgm:cxn modelId="{6A3CB0D6-CB29-464E-AB23-34ACBBFA5314}" type="presParOf" srcId="{6E220FF2-8036-4782-B7FF-FFE3E0DE81A1}" destId="{E9B78A92-48FD-4DC2-8D11-5CE55C90D1C1}" srcOrd="0" destOrd="0" presId="urn:microsoft.com/office/officeart/2008/layout/NameandTitleOrganizationalChart"/>
    <dgm:cxn modelId="{1D4E5B97-6B10-4CC7-8A32-9E95AF540BE6}" type="presParOf" srcId="{E9B78A92-48FD-4DC2-8D11-5CE55C90D1C1}" destId="{E485A3B9-6134-4350-B2A2-0E3363573B40}" srcOrd="0" destOrd="0" presId="urn:microsoft.com/office/officeart/2008/layout/NameandTitleOrganizationalChart"/>
    <dgm:cxn modelId="{3A0BE38C-096D-406E-8B44-02A2556B6A06}" type="presParOf" srcId="{E9B78A92-48FD-4DC2-8D11-5CE55C90D1C1}" destId="{47F12ED3-748C-47B3-9011-1D3536BA4ED5}" srcOrd="1" destOrd="0" presId="urn:microsoft.com/office/officeart/2008/layout/NameandTitleOrganizationalChart"/>
    <dgm:cxn modelId="{B4CF9D58-E655-4211-8E9E-D76D34A319B5}" type="presParOf" srcId="{E9B78A92-48FD-4DC2-8D11-5CE55C90D1C1}" destId="{945255C1-AB90-40CB-A0DF-76B27A93E9BA}" srcOrd="2" destOrd="0" presId="urn:microsoft.com/office/officeart/2008/layout/NameandTitleOrganizationalChart"/>
    <dgm:cxn modelId="{B579EF14-572E-4931-BFE7-F1ABCF9B2996}" type="presParOf" srcId="{6E220FF2-8036-4782-B7FF-FFE3E0DE81A1}" destId="{69DF2C2E-9EAB-4DAF-9B3A-3422464D6885}" srcOrd="1" destOrd="0" presId="urn:microsoft.com/office/officeart/2008/layout/NameandTitleOrganizationalChart"/>
    <dgm:cxn modelId="{AE471F67-109D-40E2-9072-57E5E43F619C}" type="presParOf" srcId="{69DF2C2E-9EAB-4DAF-9B3A-3422464D6885}" destId="{1EA9778A-3A5B-42DC-AAC8-D7382098349A}" srcOrd="0" destOrd="0" presId="urn:microsoft.com/office/officeart/2008/layout/NameandTitleOrganizationalChart"/>
    <dgm:cxn modelId="{3C402D85-9684-4FFE-94B1-1349DB128BD1}" type="presParOf" srcId="{69DF2C2E-9EAB-4DAF-9B3A-3422464D6885}" destId="{A8EA6569-1732-4912-8618-F867B8765544}" srcOrd="1" destOrd="0" presId="urn:microsoft.com/office/officeart/2008/layout/NameandTitleOrganizationalChart"/>
    <dgm:cxn modelId="{CEC6A9B3-AD26-4EB5-A838-C87C56A2548C}" type="presParOf" srcId="{A8EA6569-1732-4912-8618-F867B8765544}" destId="{953C2188-20F3-4D9E-8AA2-C066CC8E43CE}" srcOrd="0" destOrd="0" presId="urn:microsoft.com/office/officeart/2008/layout/NameandTitleOrganizationalChart"/>
    <dgm:cxn modelId="{0F4724AB-F781-429C-A61C-8BD06D2C040A}" type="presParOf" srcId="{953C2188-20F3-4D9E-8AA2-C066CC8E43CE}" destId="{849A56FD-6208-431D-B0FB-8E0DF564A3F9}" srcOrd="0" destOrd="0" presId="urn:microsoft.com/office/officeart/2008/layout/NameandTitleOrganizationalChart"/>
    <dgm:cxn modelId="{1BA78861-D872-41B6-B511-17A765929EDE}" type="presParOf" srcId="{953C2188-20F3-4D9E-8AA2-C066CC8E43CE}" destId="{188DDB6B-B4E6-4F76-9485-B26B9A0DA506}" srcOrd="1" destOrd="0" presId="urn:microsoft.com/office/officeart/2008/layout/NameandTitleOrganizationalChart"/>
    <dgm:cxn modelId="{19D0979D-8C64-4906-8988-50A91AFA4B55}" type="presParOf" srcId="{953C2188-20F3-4D9E-8AA2-C066CC8E43CE}" destId="{F1895355-FBF5-40A3-B007-CB737817058E}" srcOrd="2" destOrd="0" presId="urn:microsoft.com/office/officeart/2008/layout/NameandTitleOrganizationalChart"/>
    <dgm:cxn modelId="{6ED20398-6D73-4627-8ACB-E11CB69F7371}" type="presParOf" srcId="{A8EA6569-1732-4912-8618-F867B8765544}" destId="{7D3E7E2B-5D63-4A02-B12A-1703830E00AC}" srcOrd="1" destOrd="0" presId="urn:microsoft.com/office/officeart/2008/layout/NameandTitleOrganizationalChart"/>
    <dgm:cxn modelId="{E4E6530B-D953-4639-854B-13E3959F059E}" type="presParOf" srcId="{A8EA6569-1732-4912-8618-F867B8765544}" destId="{15619787-1DDF-4BCA-8BBB-71E2201F64CE}" srcOrd="2" destOrd="0" presId="urn:microsoft.com/office/officeart/2008/layout/NameandTitleOrganizationalChart"/>
    <dgm:cxn modelId="{1376D13A-48B4-4325-8CB4-EA8F361576ED}" type="presParOf" srcId="{69DF2C2E-9EAB-4DAF-9B3A-3422464D6885}" destId="{A7A17180-8BFE-4A23-B50F-1AB6C42DBCF4}" srcOrd="2" destOrd="0" presId="urn:microsoft.com/office/officeart/2008/layout/NameandTitleOrganizationalChart"/>
    <dgm:cxn modelId="{45919543-938C-47C6-B68D-5C8D51260CFE}" type="presParOf" srcId="{69DF2C2E-9EAB-4DAF-9B3A-3422464D6885}" destId="{F455B26C-CFD8-4A9E-9CB1-E42F836F7605}" srcOrd="3" destOrd="0" presId="urn:microsoft.com/office/officeart/2008/layout/NameandTitleOrganizationalChart"/>
    <dgm:cxn modelId="{161C3EDE-0094-4C98-9D78-2BB9F7D1E469}" type="presParOf" srcId="{F455B26C-CFD8-4A9E-9CB1-E42F836F7605}" destId="{E4AA1890-CEAE-40CD-90A8-3E1562A46D49}" srcOrd="0" destOrd="0" presId="urn:microsoft.com/office/officeart/2008/layout/NameandTitleOrganizationalChart"/>
    <dgm:cxn modelId="{37A61014-F613-4D8F-B59E-6C415D082D6D}" type="presParOf" srcId="{E4AA1890-CEAE-40CD-90A8-3E1562A46D49}" destId="{3B091535-F5AA-46C4-AD69-2D6340FC6E68}" srcOrd="0" destOrd="0" presId="urn:microsoft.com/office/officeart/2008/layout/NameandTitleOrganizationalChart"/>
    <dgm:cxn modelId="{2357E9CB-E69B-43A5-A966-6B4C08188C0A}" type="presParOf" srcId="{E4AA1890-CEAE-40CD-90A8-3E1562A46D49}" destId="{F8039F88-9A33-4BA4-8953-485976FD7DBA}" srcOrd="1" destOrd="0" presId="urn:microsoft.com/office/officeart/2008/layout/NameandTitleOrganizationalChart"/>
    <dgm:cxn modelId="{4639EC11-DE9D-415A-9467-ABFC6DB52FA3}" type="presParOf" srcId="{E4AA1890-CEAE-40CD-90A8-3E1562A46D49}" destId="{33169E20-E5F3-4C6C-B6CC-F5F51F7E4614}" srcOrd="2" destOrd="0" presId="urn:microsoft.com/office/officeart/2008/layout/NameandTitleOrganizationalChart"/>
    <dgm:cxn modelId="{16F40693-8DF1-4C1D-91F4-9D0DF0B47B39}" type="presParOf" srcId="{F455B26C-CFD8-4A9E-9CB1-E42F836F7605}" destId="{B8C0B6A5-4233-4A7B-8A1F-0BB82BF2E1BB}" srcOrd="1" destOrd="0" presId="urn:microsoft.com/office/officeart/2008/layout/NameandTitleOrganizationalChart"/>
    <dgm:cxn modelId="{85EEE639-8A59-481A-8EC3-12E2B3CE8A51}" type="presParOf" srcId="{F455B26C-CFD8-4A9E-9CB1-E42F836F7605}" destId="{10280897-9661-46F4-BC62-19DC95F8B47A}" srcOrd="2" destOrd="0" presId="urn:microsoft.com/office/officeart/2008/layout/NameandTitleOrganizationalChart"/>
    <dgm:cxn modelId="{C1C0CBDC-4A57-4A63-9AD9-0416BA04F089}" type="presParOf" srcId="{69DF2C2E-9EAB-4DAF-9B3A-3422464D6885}" destId="{A5CF9D7B-99FF-4E4A-BF01-5C3BE5DC52CC}" srcOrd="4" destOrd="0" presId="urn:microsoft.com/office/officeart/2008/layout/NameandTitleOrganizationalChart"/>
    <dgm:cxn modelId="{2E92435F-4378-4E16-A019-BD3834DC4E6A}" type="presParOf" srcId="{69DF2C2E-9EAB-4DAF-9B3A-3422464D6885}" destId="{45F1658B-CA6A-4E3C-9D4F-F68CEE170EA4}" srcOrd="5" destOrd="0" presId="urn:microsoft.com/office/officeart/2008/layout/NameandTitleOrganizationalChart"/>
    <dgm:cxn modelId="{A3BABC6D-B4B3-4927-A99D-BDA8B2C167AB}" type="presParOf" srcId="{45F1658B-CA6A-4E3C-9D4F-F68CEE170EA4}" destId="{8F0C9C5E-A696-4C74-8330-87F8F1FDD759}" srcOrd="0" destOrd="0" presId="urn:microsoft.com/office/officeart/2008/layout/NameandTitleOrganizationalChart"/>
    <dgm:cxn modelId="{90BF8998-BB2D-415F-A327-E352BCD761D2}" type="presParOf" srcId="{8F0C9C5E-A696-4C74-8330-87F8F1FDD759}" destId="{45FB4DAB-5A61-4102-97AA-FFE5E210BE65}" srcOrd="0" destOrd="0" presId="urn:microsoft.com/office/officeart/2008/layout/NameandTitleOrganizationalChart"/>
    <dgm:cxn modelId="{F31D3C32-531D-4682-BE19-2988325D3BE3}" type="presParOf" srcId="{8F0C9C5E-A696-4C74-8330-87F8F1FDD759}" destId="{0FC22BEE-F743-4574-90A6-FBA93EA53591}" srcOrd="1" destOrd="0" presId="urn:microsoft.com/office/officeart/2008/layout/NameandTitleOrganizationalChart"/>
    <dgm:cxn modelId="{CF5DBFD3-1405-4BF7-9D13-4FF1FD361402}" type="presParOf" srcId="{8F0C9C5E-A696-4C74-8330-87F8F1FDD759}" destId="{2E2062DA-E7EF-4407-A303-B0C53038EC9A}" srcOrd="2" destOrd="0" presId="urn:microsoft.com/office/officeart/2008/layout/NameandTitleOrganizationalChart"/>
    <dgm:cxn modelId="{F7629FB7-5E29-4727-923E-D3C4F0627FF4}" type="presParOf" srcId="{45F1658B-CA6A-4E3C-9D4F-F68CEE170EA4}" destId="{8D106795-FA7E-4AB8-B1EF-5092DDD0A0EC}" srcOrd="1" destOrd="0" presId="urn:microsoft.com/office/officeart/2008/layout/NameandTitleOrganizationalChart"/>
    <dgm:cxn modelId="{64CA7F7D-1441-45A5-9FD4-0368F26121F5}" type="presParOf" srcId="{8D106795-FA7E-4AB8-B1EF-5092DDD0A0EC}" destId="{E5692589-9B16-42C3-9AFF-C67E8C8EB5A8}" srcOrd="0" destOrd="0" presId="urn:microsoft.com/office/officeart/2008/layout/NameandTitleOrganizationalChart"/>
    <dgm:cxn modelId="{913B0F6E-DD38-4E64-A75C-782365DB9F3F}" type="presParOf" srcId="{8D106795-FA7E-4AB8-B1EF-5092DDD0A0EC}" destId="{CBE22FBC-B92A-4B3C-B681-7C18D02FC2AA}" srcOrd="1" destOrd="0" presId="urn:microsoft.com/office/officeart/2008/layout/NameandTitleOrganizationalChart"/>
    <dgm:cxn modelId="{71E72DA0-4C7F-4459-B345-F7F74DFE44F7}" type="presParOf" srcId="{CBE22FBC-B92A-4B3C-B681-7C18D02FC2AA}" destId="{89581D21-1699-4804-B06B-2DD3A215CDF3}" srcOrd="0" destOrd="0" presId="urn:microsoft.com/office/officeart/2008/layout/NameandTitleOrganizationalChart"/>
    <dgm:cxn modelId="{A1D78F01-030F-4DE4-9D6C-85244980FAA3}" type="presParOf" srcId="{89581D21-1699-4804-B06B-2DD3A215CDF3}" destId="{44C1DE8D-9A7D-46AE-B151-ABD59C777B45}" srcOrd="0" destOrd="0" presId="urn:microsoft.com/office/officeart/2008/layout/NameandTitleOrganizationalChart"/>
    <dgm:cxn modelId="{6C9D55C6-2BC6-4A56-83E3-F7F50621C3A1}" type="presParOf" srcId="{89581D21-1699-4804-B06B-2DD3A215CDF3}" destId="{6D5BBCF7-455E-47EB-A15B-F7B5A62C3091}" srcOrd="1" destOrd="0" presId="urn:microsoft.com/office/officeart/2008/layout/NameandTitleOrganizationalChart"/>
    <dgm:cxn modelId="{CA3C5F32-725C-4FE8-BB09-D8A79E0B80FF}" type="presParOf" srcId="{89581D21-1699-4804-B06B-2DD3A215CDF3}" destId="{A8FA703D-105F-4E3B-ACA6-A6C29F3535C3}" srcOrd="2" destOrd="0" presId="urn:microsoft.com/office/officeart/2008/layout/NameandTitleOrganizationalChart"/>
    <dgm:cxn modelId="{177B5F13-5EB1-437C-83AC-A3F9E52106AE}" type="presParOf" srcId="{CBE22FBC-B92A-4B3C-B681-7C18D02FC2AA}" destId="{F0AC16EC-AA6D-45BB-A50E-DAEA3C0C0A30}" srcOrd="1" destOrd="0" presId="urn:microsoft.com/office/officeart/2008/layout/NameandTitleOrganizationalChart"/>
    <dgm:cxn modelId="{C156A148-F802-443C-B863-610BB399B249}" type="presParOf" srcId="{CBE22FBC-B92A-4B3C-B681-7C18D02FC2AA}" destId="{91502A8B-5643-486F-A638-3711F60BFBA3}" srcOrd="2" destOrd="0" presId="urn:microsoft.com/office/officeart/2008/layout/NameandTitleOrganizationalChart"/>
    <dgm:cxn modelId="{2575E121-EDF0-40BF-AA1D-DF38B8242FDE}" type="presParOf" srcId="{45F1658B-CA6A-4E3C-9D4F-F68CEE170EA4}" destId="{426C95EC-9942-4928-ABA8-25E84FB18FBE}" srcOrd="2" destOrd="0" presId="urn:microsoft.com/office/officeart/2008/layout/NameandTitleOrganizationalChart"/>
    <dgm:cxn modelId="{9FE795B1-5AD8-4093-A27C-CEA06CDA4E73}" type="presParOf" srcId="{69DF2C2E-9EAB-4DAF-9B3A-3422464D6885}" destId="{01B36DC3-9CF3-41CF-AE15-6672A92AD19F}" srcOrd="6" destOrd="0" presId="urn:microsoft.com/office/officeart/2008/layout/NameandTitleOrganizationalChart"/>
    <dgm:cxn modelId="{5FD308B2-2098-42AB-9E6D-2303F1E6D588}" type="presParOf" srcId="{69DF2C2E-9EAB-4DAF-9B3A-3422464D6885}" destId="{BF7E644B-C65D-4C54-B1FD-1A26DE3E0C81}" srcOrd="7" destOrd="0" presId="urn:microsoft.com/office/officeart/2008/layout/NameandTitleOrganizationalChart"/>
    <dgm:cxn modelId="{DFB98B66-574D-4589-ABC2-83400C13D396}" type="presParOf" srcId="{BF7E644B-C65D-4C54-B1FD-1A26DE3E0C81}" destId="{433B2D9C-1A3B-4B9F-88CD-1FEE38E06B89}" srcOrd="0" destOrd="0" presId="urn:microsoft.com/office/officeart/2008/layout/NameandTitleOrganizationalChart"/>
    <dgm:cxn modelId="{02BB3956-1E81-4C98-8375-7D1DEFBECB34}" type="presParOf" srcId="{433B2D9C-1A3B-4B9F-88CD-1FEE38E06B89}" destId="{84307926-BC10-4C46-A9CC-00962FD0257C}" srcOrd="0" destOrd="0" presId="urn:microsoft.com/office/officeart/2008/layout/NameandTitleOrganizationalChart"/>
    <dgm:cxn modelId="{6DA77CCC-4D64-4C1F-94D5-A1CB58372C5D}" type="presParOf" srcId="{433B2D9C-1A3B-4B9F-88CD-1FEE38E06B89}" destId="{33A0696B-629C-4E90-9406-BFCBC26AA234}" srcOrd="1" destOrd="0" presId="urn:microsoft.com/office/officeart/2008/layout/NameandTitleOrganizationalChart"/>
    <dgm:cxn modelId="{C6324882-5DFE-4D0D-A80B-8017E1EE07C7}" type="presParOf" srcId="{433B2D9C-1A3B-4B9F-88CD-1FEE38E06B89}" destId="{A2A39534-C752-4CAC-923D-D150D38A37D5}" srcOrd="2" destOrd="0" presId="urn:microsoft.com/office/officeart/2008/layout/NameandTitleOrganizationalChart"/>
    <dgm:cxn modelId="{9726173A-8227-4B92-8012-558007DB5797}" type="presParOf" srcId="{BF7E644B-C65D-4C54-B1FD-1A26DE3E0C81}" destId="{FABDE968-687C-43F2-B1F5-BB91096FB38F}" srcOrd="1" destOrd="0" presId="urn:microsoft.com/office/officeart/2008/layout/NameandTitleOrganizationalChart"/>
    <dgm:cxn modelId="{F78AF39F-B432-41A3-9488-CC54B0A58807}" type="presParOf" srcId="{FABDE968-687C-43F2-B1F5-BB91096FB38F}" destId="{0702FB9D-21AC-4E34-B950-38876FA0275B}" srcOrd="0" destOrd="0" presId="urn:microsoft.com/office/officeart/2008/layout/NameandTitleOrganizationalChart"/>
    <dgm:cxn modelId="{7FD86B02-2F43-4264-8EAF-D594DD84E65C}" type="presParOf" srcId="{FABDE968-687C-43F2-B1F5-BB91096FB38F}" destId="{6E25E25D-25AC-4842-A02C-9E53BD2AA5D3}" srcOrd="1" destOrd="0" presId="urn:microsoft.com/office/officeart/2008/layout/NameandTitleOrganizationalChart"/>
    <dgm:cxn modelId="{4640D791-FCDC-46EF-BFAE-85EE34C0FC96}" type="presParOf" srcId="{6E25E25D-25AC-4842-A02C-9E53BD2AA5D3}" destId="{4B392A07-0A2E-4AC8-86CA-2C20C604DF82}" srcOrd="0" destOrd="0" presId="urn:microsoft.com/office/officeart/2008/layout/NameandTitleOrganizationalChart"/>
    <dgm:cxn modelId="{30F72833-F9E8-48AC-9165-5049632B4AAD}" type="presParOf" srcId="{4B392A07-0A2E-4AC8-86CA-2C20C604DF82}" destId="{7231ADF6-C5D4-4AB3-A518-A9827D308596}" srcOrd="0" destOrd="0" presId="urn:microsoft.com/office/officeart/2008/layout/NameandTitleOrganizationalChart"/>
    <dgm:cxn modelId="{A4F5AEB8-962B-4665-B0B3-960153C598BF}" type="presParOf" srcId="{4B392A07-0A2E-4AC8-86CA-2C20C604DF82}" destId="{7B1A6BC1-138F-4C05-A9B0-9480AF531DB8}" srcOrd="1" destOrd="0" presId="urn:microsoft.com/office/officeart/2008/layout/NameandTitleOrganizationalChart"/>
    <dgm:cxn modelId="{B4C5F392-FCE6-4CDC-A44E-F7D0B66C4EF6}" type="presParOf" srcId="{4B392A07-0A2E-4AC8-86CA-2C20C604DF82}" destId="{26BE7961-56C5-426A-AFF0-8ED5E17AF704}" srcOrd="2" destOrd="0" presId="urn:microsoft.com/office/officeart/2008/layout/NameandTitleOrganizationalChart"/>
    <dgm:cxn modelId="{4F927658-BD68-464D-A398-AC1F9B45691F}" type="presParOf" srcId="{6E25E25D-25AC-4842-A02C-9E53BD2AA5D3}" destId="{A02D954D-5D92-4289-8CE1-8CEC1DDC5FD5}" srcOrd="1" destOrd="0" presId="urn:microsoft.com/office/officeart/2008/layout/NameandTitleOrganizationalChart"/>
    <dgm:cxn modelId="{1F25C61B-BC46-4585-8133-337EC9C8B83D}" type="presParOf" srcId="{6E25E25D-25AC-4842-A02C-9E53BD2AA5D3}" destId="{44A4F71C-172B-4FA5-8C5D-F011CAEF6889}" srcOrd="2" destOrd="0" presId="urn:microsoft.com/office/officeart/2008/layout/NameandTitleOrganizationalChart"/>
    <dgm:cxn modelId="{4D822742-FA25-45F1-8912-EEDAE0CC071D}" type="presParOf" srcId="{BF7E644B-C65D-4C54-B1FD-1A26DE3E0C81}" destId="{C673BDED-EC0F-4537-AC82-9AA1942BE005}" srcOrd="2" destOrd="0" presId="urn:microsoft.com/office/officeart/2008/layout/NameandTitleOrganizationalChart"/>
    <dgm:cxn modelId="{3E466DF3-3965-4F32-AA10-C4115787EA46}" type="presParOf" srcId="{6E220FF2-8036-4782-B7FF-FFE3E0DE81A1}" destId="{938941E6-3D47-4AE4-B985-333614EA0DA7}" srcOrd="2" destOrd="0" presId="urn:microsoft.com/office/officeart/2008/layout/NameandTitleOrganizationalChart"/>
    <dgm:cxn modelId="{B5C6D3DD-BB2D-4410-9936-1CED1B9FEDF6}" type="presParOf" srcId="{938941E6-3D47-4AE4-B985-333614EA0DA7}" destId="{B9A69EE1-4ECB-41DA-B348-C44E0C144E36}" srcOrd="0" destOrd="0" presId="urn:microsoft.com/office/officeart/2008/layout/NameandTitleOrganizationalChart"/>
    <dgm:cxn modelId="{6709F202-BB32-4705-A402-159B3626AEE3}" type="presParOf" srcId="{938941E6-3D47-4AE4-B985-333614EA0DA7}" destId="{62A51A29-7CFC-4809-8C16-1FD4077747FA}" srcOrd="1" destOrd="0" presId="urn:microsoft.com/office/officeart/2008/layout/NameandTitleOrganizationalChart"/>
    <dgm:cxn modelId="{AADC3C3C-B923-48DE-8630-DFBC25DC96BF}" type="presParOf" srcId="{62A51A29-7CFC-4809-8C16-1FD4077747FA}" destId="{881FBAC9-D2FF-47BC-9E31-C2D485FFB76A}" srcOrd="0" destOrd="0" presId="urn:microsoft.com/office/officeart/2008/layout/NameandTitleOrganizationalChart"/>
    <dgm:cxn modelId="{55A15E01-8316-470B-B24F-0D487820C167}" type="presParOf" srcId="{881FBAC9-D2FF-47BC-9E31-C2D485FFB76A}" destId="{D56AC722-B13F-44FE-A688-930F779C8FC0}" srcOrd="0" destOrd="0" presId="urn:microsoft.com/office/officeart/2008/layout/NameandTitleOrganizationalChart"/>
    <dgm:cxn modelId="{14BF6E14-9E75-49FF-8103-F939A79B7BEF}" type="presParOf" srcId="{881FBAC9-D2FF-47BC-9E31-C2D485FFB76A}" destId="{F0144A61-05ED-458A-B143-7289509015F6}" srcOrd="1" destOrd="0" presId="urn:microsoft.com/office/officeart/2008/layout/NameandTitleOrganizationalChart"/>
    <dgm:cxn modelId="{CEA40436-299A-48AD-8EE9-3D9B1D3D65B0}" type="presParOf" srcId="{881FBAC9-D2FF-47BC-9E31-C2D485FFB76A}" destId="{167246CD-C66C-4B83-B5D1-B8DF711A5190}" srcOrd="2" destOrd="0" presId="urn:microsoft.com/office/officeart/2008/layout/NameandTitleOrganizationalChart"/>
    <dgm:cxn modelId="{20BC63ED-EF2A-4C74-9F41-94088A9DFD96}" type="presParOf" srcId="{62A51A29-7CFC-4809-8C16-1FD4077747FA}" destId="{D55245F6-74AE-4186-9ECA-0778F42A9C8D}" srcOrd="1" destOrd="0" presId="urn:microsoft.com/office/officeart/2008/layout/NameandTitleOrganizationalChart"/>
    <dgm:cxn modelId="{24741F14-4555-4C44-92CF-DA1404361CC6}"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783B439-756D-40F7-95EF-7D756E4B483F}"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71028C0E-E1A2-4016-8ADA-19C5D0CCC493}">
      <dgm:prSet phldrT="[Text]"/>
      <dgm:spPr/>
      <dgm:t>
        <a:bodyPr/>
        <a:lstStyle/>
        <a:p>
          <a:r>
            <a:rPr lang="en-GB" dirty="0"/>
            <a:t>Recovery Team Leader</a:t>
          </a:r>
          <a:endParaRPr lang="en-US" dirty="0"/>
        </a:p>
      </dgm:t>
    </dgm:pt>
    <dgm:pt modelId="{0EA2250E-89F3-44DB-84A4-61B178D2B771}" type="parTrans" cxnId="{2889DCAE-C8C2-4032-84E3-DE3803CB7EF9}">
      <dgm:prSet/>
      <dgm:spPr/>
      <dgm:t>
        <a:bodyPr/>
        <a:lstStyle/>
        <a:p>
          <a:endParaRPr lang="en-US"/>
        </a:p>
      </dgm:t>
    </dgm:pt>
    <dgm:pt modelId="{6B4F8388-E8D4-465D-81B4-96626C962986}" type="sibTrans" cxnId="{2889DCAE-C8C2-4032-84E3-DE3803CB7EF9}">
      <dgm:prSet custT="1"/>
      <dgm:spPr/>
      <dgm:t>
        <a:bodyPr/>
        <a:lstStyle/>
        <a:p>
          <a:pPr algn="ctr"/>
          <a:r>
            <a:rPr lang="en-GB" sz="1700" dirty="0"/>
            <a:t>Colin</a:t>
          </a:r>
          <a:endParaRPr lang="en-US" sz="1700" dirty="0"/>
        </a:p>
      </dgm:t>
    </dgm:pt>
    <dgm:pt modelId="{0E10127A-C6B5-41A2-9EA7-D9F43787E86E}" type="asst">
      <dgm:prSet phldrT="[Text]"/>
      <dgm:spPr/>
      <dgm:t>
        <a:bodyPr/>
        <a:lstStyle/>
        <a:p>
          <a:r>
            <a:rPr lang="en-GB" dirty="0"/>
            <a:t>DR Planning Expert</a:t>
          </a:r>
          <a:endParaRPr lang="en-US" dirty="0"/>
        </a:p>
      </dgm:t>
    </dgm:pt>
    <dgm:pt modelId="{2E4DC4E4-E078-493A-9B21-6CBFB5A8783B}" type="parTrans" cxnId="{FE9F7383-9E3F-460D-8C55-724C42295F48}">
      <dgm:prSet/>
      <dgm:spPr/>
      <dgm:t>
        <a:bodyPr/>
        <a:lstStyle/>
        <a:p>
          <a:endParaRPr lang="en-US"/>
        </a:p>
      </dgm:t>
    </dgm:pt>
    <dgm:pt modelId="{82B8F89B-3713-4B19-A174-343FEA55A921}" type="sibTrans" cxnId="{FE9F7383-9E3F-460D-8C55-724C42295F48}">
      <dgm:prSet/>
      <dgm:spPr/>
      <dgm:t>
        <a:bodyPr/>
        <a:lstStyle/>
        <a:p>
          <a:pPr algn="ctr"/>
          <a:r>
            <a:rPr lang="en-GB" dirty="0"/>
            <a:t>Barbara</a:t>
          </a:r>
          <a:endParaRPr lang="en-US" dirty="0"/>
        </a:p>
      </dgm:t>
    </dgm:pt>
    <dgm:pt modelId="{EB44E15F-383C-4694-A75F-D33005955305}">
      <dgm:prSet phldrT="[Text]"/>
      <dgm:spPr/>
      <dgm:t>
        <a:bodyPr/>
        <a:lstStyle/>
        <a:p>
          <a:r>
            <a:rPr lang="en-GB" dirty="0"/>
            <a:t>BU Stakeholder</a:t>
          </a:r>
          <a:endParaRPr lang="en-US" dirty="0"/>
        </a:p>
      </dgm:t>
    </dgm:pt>
    <dgm:pt modelId="{1D327E66-D0DE-4F7F-9DBB-A9BA16F20C02}" type="parTrans" cxnId="{271794AE-FA4A-48B5-8647-B1F7D4DB6331}">
      <dgm:prSet/>
      <dgm:spPr/>
      <dgm:t>
        <a:bodyPr/>
        <a:lstStyle/>
        <a:p>
          <a:endParaRPr lang="en-US"/>
        </a:p>
      </dgm:t>
    </dgm:pt>
    <dgm:pt modelId="{CBDC710B-569E-43E6-B228-FD90A6E4AAD5}" type="sibTrans" cxnId="{271794AE-FA4A-48B5-8647-B1F7D4DB6331}">
      <dgm:prSet/>
      <dgm:spPr/>
      <dgm:t>
        <a:bodyPr/>
        <a:lstStyle/>
        <a:p>
          <a:pPr algn="ctr"/>
          <a:r>
            <a:rPr lang="en-GB" dirty="0"/>
            <a:t>Carl / Linda / Greg</a:t>
          </a:r>
          <a:endParaRPr lang="en-US" dirty="0"/>
        </a:p>
      </dgm:t>
    </dgm:pt>
    <dgm:pt modelId="{9FB2BA50-F15E-445B-8660-A17235AEE7C7}">
      <dgm:prSet phldrT="[Text]"/>
      <dgm:spPr/>
      <dgm:t>
        <a:bodyPr/>
        <a:lstStyle/>
        <a:p>
          <a:r>
            <a:rPr lang="en-GB" dirty="0"/>
            <a:t>Network Manager</a:t>
          </a:r>
          <a:endParaRPr lang="en-US" dirty="0"/>
        </a:p>
      </dgm:t>
    </dgm:pt>
    <dgm:pt modelId="{E96BD321-8EB1-42B0-92B6-ADA9234A6D4A}" type="parTrans" cxnId="{6EE56BCD-4670-450E-9020-3F5E819FF0ED}">
      <dgm:prSet/>
      <dgm:spPr/>
      <dgm:t>
        <a:bodyPr/>
        <a:lstStyle/>
        <a:p>
          <a:endParaRPr lang="en-US"/>
        </a:p>
      </dgm:t>
    </dgm:pt>
    <dgm:pt modelId="{F4DD89CE-5246-4209-93BF-7037950B21B9}" type="sibTrans" cxnId="{6EE56BCD-4670-450E-9020-3F5E819FF0ED}">
      <dgm:prSet/>
      <dgm:spPr/>
      <dgm:t>
        <a:bodyPr/>
        <a:lstStyle/>
        <a:p>
          <a:pPr algn="ctr"/>
          <a:r>
            <a:rPr lang="en-GB" dirty="0"/>
            <a:t>Alice</a:t>
          </a:r>
          <a:endParaRPr lang="en-US" dirty="0"/>
        </a:p>
      </dgm:t>
    </dgm:pt>
    <dgm:pt modelId="{59EC87C7-7E58-4BEF-9B65-C3DFE59A2EAD}">
      <dgm:prSet phldrT="[Text]"/>
      <dgm:spPr/>
      <dgm:t>
        <a:bodyPr/>
        <a:lstStyle/>
        <a:p>
          <a:r>
            <a:rPr lang="en-GB" dirty="0"/>
            <a:t>Desktop Manager</a:t>
          </a:r>
          <a:endParaRPr lang="en-US" dirty="0"/>
        </a:p>
      </dgm:t>
    </dgm:pt>
    <dgm:pt modelId="{166F8BC0-A53B-442C-A261-D39501AEBF0F}" type="parTrans" cxnId="{7BA73D86-14E1-4F33-8113-B12163E61AD4}">
      <dgm:prSet/>
      <dgm:spPr/>
      <dgm:t>
        <a:bodyPr/>
        <a:lstStyle/>
        <a:p>
          <a:endParaRPr lang="en-US"/>
        </a:p>
      </dgm:t>
    </dgm:pt>
    <dgm:pt modelId="{DF739019-C445-4162-96A6-6F9BF7840143}" type="sibTrans" cxnId="{7BA73D86-14E1-4F33-8113-B12163E61AD4}">
      <dgm:prSet/>
      <dgm:spPr/>
      <dgm:t>
        <a:bodyPr/>
        <a:lstStyle/>
        <a:p>
          <a:pPr algn="ctr"/>
          <a:r>
            <a:rPr lang="en-GB" dirty="0"/>
            <a:t>Hussain</a:t>
          </a:r>
          <a:endParaRPr lang="en-US" dirty="0"/>
        </a:p>
      </dgm:t>
    </dgm:pt>
    <dgm:pt modelId="{C710D480-BF01-4FE8-BD1F-5690CB02F66D}">
      <dgm:prSet/>
      <dgm:spPr/>
      <dgm:t>
        <a:bodyPr/>
        <a:lstStyle/>
        <a:p>
          <a:r>
            <a:rPr lang="en-GB" dirty="0"/>
            <a:t>Network Engineers</a:t>
          </a:r>
          <a:endParaRPr lang="en-US" dirty="0"/>
        </a:p>
      </dgm:t>
    </dgm:pt>
    <dgm:pt modelId="{2A5E5DBB-5D4A-4BC4-A92C-5766F74D7C9D}" type="parTrans" cxnId="{98697E8E-EC5C-431E-A047-9BBA02BB9D30}">
      <dgm:prSet/>
      <dgm:spPr/>
      <dgm:t>
        <a:bodyPr/>
        <a:lstStyle/>
        <a:p>
          <a:endParaRPr lang="en-US"/>
        </a:p>
      </dgm:t>
    </dgm:pt>
    <dgm:pt modelId="{6EE240BA-BE4B-47E9-8C11-5207431509FB}" type="sibTrans" cxnId="{98697E8E-EC5C-431E-A047-9BBA02BB9D30}">
      <dgm:prSet/>
      <dgm:spPr/>
      <dgm:t>
        <a:bodyPr/>
        <a:lstStyle/>
        <a:p>
          <a:pPr algn="ctr"/>
          <a:r>
            <a:rPr lang="en-GB" dirty="0" err="1"/>
            <a:t>Kascper</a:t>
          </a:r>
          <a:endParaRPr lang="en-US" dirty="0"/>
        </a:p>
      </dgm:t>
    </dgm:pt>
    <dgm:pt modelId="{371FB7DD-A95C-41F3-9AEA-4690C567923A}">
      <dgm:prSet/>
      <dgm:spPr/>
      <dgm:t>
        <a:bodyPr/>
        <a:lstStyle/>
        <a:p>
          <a:r>
            <a:rPr lang="en-GB" dirty="0"/>
            <a:t>Desktop Support</a:t>
          </a:r>
          <a:endParaRPr lang="en-US" dirty="0"/>
        </a:p>
      </dgm:t>
    </dgm:pt>
    <dgm:pt modelId="{4CA4641F-1B02-4734-A028-FC4B8E8A0980}" type="parTrans" cxnId="{45A63963-144B-417E-94C3-CD3A619DD802}">
      <dgm:prSet/>
      <dgm:spPr/>
      <dgm:t>
        <a:bodyPr/>
        <a:lstStyle/>
        <a:p>
          <a:endParaRPr lang="en-US"/>
        </a:p>
      </dgm:t>
    </dgm:pt>
    <dgm:pt modelId="{38872A7B-374E-470E-A1D0-1918B1DBCED4}" type="sibTrans" cxnId="{45A63963-144B-417E-94C3-CD3A619DD802}">
      <dgm:prSet/>
      <dgm:spPr/>
      <dgm:t>
        <a:bodyPr/>
        <a:lstStyle/>
        <a:p>
          <a:pPr algn="ctr"/>
          <a:r>
            <a:rPr lang="en-GB" dirty="0"/>
            <a:t>Nadia</a:t>
          </a:r>
          <a:endParaRPr lang="en-US" dirty="0"/>
        </a:p>
      </dgm:t>
    </dgm:pt>
    <dgm:pt modelId="{6423F503-FD58-4F7A-903C-23D666C7366E}">
      <dgm:prSet/>
      <dgm:spPr/>
      <dgm:t>
        <a:bodyPr/>
        <a:lstStyle/>
        <a:p>
          <a:r>
            <a:rPr lang="en-GB" dirty="0"/>
            <a:t>Support Staff</a:t>
          </a:r>
          <a:endParaRPr lang="en-US" dirty="0"/>
        </a:p>
      </dgm:t>
    </dgm:pt>
    <dgm:pt modelId="{E1ED0371-AA51-400C-B894-2C78FAFC2DAC}" type="parTrans" cxnId="{B268F569-561A-4529-8683-89C8DA2949FF}">
      <dgm:prSet/>
      <dgm:spPr/>
      <dgm:t>
        <a:bodyPr/>
        <a:lstStyle/>
        <a:p>
          <a:endParaRPr lang="en-US"/>
        </a:p>
      </dgm:t>
    </dgm:pt>
    <dgm:pt modelId="{54E4C504-0D9A-46F2-8BF4-7D95C7B8CC50}" type="sibTrans" cxnId="{B268F569-561A-4529-8683-89C8DA2949FF}">
      <dgm:prSet/>
      <dgm:spPr/>
      <dgm:t>
        <a:bodyPr/>
        <a:lstStyle/>
        <a:p>
          <a:pPr algn="ctr"/>
          <a:r>
            <a:rPr lang="en-GB" dirty="0"/>
            <a:t>Mike / Mia</a:t>
          </a:r>
          <a:endParaRPr lang="en-US" dirty="0"/>
        </a:p>
      </dgm:t>
    </dgm:pt>
    <dgm:pt modelId="{717BF89B-A387-49DE-BBAB-CD6992AB01BC}" type="pres">
      <dgm:prSet presAssocID="{0783B439-756D-40F7-95EF-7D756E4B483F}" presName="hierChild1" presStyleCnt="0">
        <dgm:presLayoutVars>
          <dgm:orgChart val="1"/>
          <dgm:chPref val="1"/>
          <dgm:dir/>
          <dgm:animOne val="branch"/>
          <dgm:animLvl val="lvl"/>
          <dgm:resizeHandles/>
        </dgm:presLayoutVars>
      </dgm:prSet>
      <dgm:spPr/>
      <dgm:t>
        <a:bodyPr/>
        <a:lstStyle/>
        <a:p>
          <a:endParaRPr lang="en-US"/>
        </a:p>
      </dgm:t>
    </dgm:pt>
    <dgm:pt modelId="{6E220FF2-8036-4782-B7FF-FFE3E0DE81A1}" type="pres">
      <dgm:prSet presAssocID="{71028C0E-E1A2-4016-8ADA-19C5D0CCC493}" presName="hierRoot1" presStyleCnt="0">
        <dgm:presLayoutVars>
          <dgm:hierBranch val="init"/>
        </dgm:presLayoutVars>
      </dgm:prSet>
      <dgm:spPr/>
    </dgm:pt>
    <dgm:pt modelId="{E9B78A92-48FD-4DC2-8D11-5CE55C90D1C1}" type="pres">
      <dgm:prSet presAssocID="{71028C0E-E1A2-4016-8ADA-19C5D0CCC493}" presName="rootComposite1" presStyleCnt="0"/>
      <dgm:spPr/>
    </dgm:pt>
    <dgm:pt modelId="{E485A3B9-6134-4350-B2A2-0E3363573B40}" type="pres">
      <dgm:prSet presAssocID="{71028C0E-E1A2-4016-8ADA-19C5D0CCC493}" presName="rootText1" presStyleLbl="node0" presStyleIdx="0" presStyleCnt="1">
        <dgm:presLayoutVars>
          <dgm:chMax/>
          <dgm:chPref val="3"/>
        </dgm:presLayoutVars>
      </dgm:prSet>
      <dgm:spPr/>
      <dgm:t>
        <a:bodyPr/>
        <a:lstStyle/>
        <a:p>
          <a:endParaRPr lang="en-US"/>
        </a:p>
      </dgm:t>
    </dgm:pt>
    <dgm:pt modelId="{47F12ED3-748C-47B3-9011-1D3536BA4ED5}" type="pres">
      <dgm:prSet presAssocID="{71028C0E-E1A2-4016-8ADA-19C5D0CCC493}" presName="titleText1" presStyleLbl="fgAcc0" presStyleIdx="0" presStyleCnt="1">
        <dgm:presLayoutVars>
          <dgm:chMax val="0"/>
          <dgm:chPref val="0"/>
        </dgm:presLayoutVars>
      </dgm:prSet>
      <dgm:spPr/>
      <dgm:t>
        <a:bodyPr/>
        <a:lstStyle/>
        <a:p>
          <a:endParaRPr lang="en-US"/>
        </a:p>
      </dgm:t>
    </dgm:pt>
    <dgm:pt modelId="{945255C1-AB90-40CB-A0DF-76B27A93E9BA}" type="pres">
      <dgm:prSet presAssocID="{71028C0E-E1A2-4016-8ADA-19C5D0CCC493}" presName="rootConnector1" presStyleLbl="node1" presStyleIdx="0" presStyleCnt="6"/>
      <dgm:spPr/>
      <dgm:t>
        <a:bodyPr/>
        <a:lstStyle/>
        <a:p>
          <a:endParaRPr lang="en-US"/>
        </a:p>
      </dgm:t>
    </dgm:pt>
    <dgm:pt modelId="{69DF2C2E-9EAB-4DAF-9B3A-3422464D6885}" type="pres">
      <dgm:prSet presAssocID="{71028C0E-E1A2-4016-8ADA-19C5D0CCC493}" presName="hierChild2" presStyleCnt="0"/>
      <dgm:spPr/>
    </dgm:pt>
    <dgm:pt modelId="{1EA9778A-3A5B-42DC-AAC8-D7382098349A}" type="pres">
      <dgm:prSet presAssocID="{1D327E66-D0DE-4F7F-9DBB-A9BA16F20C02}" presName="Name37" presStyleLbl="parChTrans1D2" presStyleIdx="0" presStyleCnt="5"/>
      <dgm:spPr/>
      <dgm:t>
        <a:bodyPr/>
        <a:lstStyle/>
        <a:p>
          <a:endParaRPr lang="en-US"/>
        </a:p>
      </dgm:t>
    </dgm:pt>
    <dgm:pt modelId="{A8EA6569-1732-4912-8618-F867B8765544}" type="pres">
      <dgm:prSet presAssocID="{EB44E15F-383C-4694-A75F-D33005955305}" presName="hierRoot2" presStyleCnt="0">
        <dgm:presLayoutVars>
          <dgm:hierBranch val="init"/>
        </dgm:presLayoutVars>
      </dgm:prSet>
      <dgm:spPr/>
    </dgm:pt>
    <dgm:pt modelId="{953C2188-20F3-4D9E-8AA2-C066CC8E43CE}" type="pres">
      <dgm:prSet presAssocID="{EB44E15F-383C-4694-A75F-D33005955305}" presName="rootComposite" presStyleCnt="0"/>
      <dgm:spPr/>
    </dgm:pt>
    <dgm:pt modelId="{849A56FD-6208-431D-B0FB-8E0DF564A3F9}" type="pres">
      <dgm:prSet presAssocID="{EB44E15F-383C-4694-A75F-D33005955305}" presName="rootText" presStyleLbl="node1" presStyleIdx="0" presStyleCnt="6">
        <dgm:presLayoutVars>
          <dgm:chMax/>
          <dgm:chPref val="3"/>
        </dgm:presLayoutVars>
      </dgm:prSet>
      <dgm:spPr/>
      <dgm:t>
        <a:bodyPr/>
        <a:lstStyle/>
        <a:p>
          <a:endParaRPr lang="en-US"/>
        </a:p>
      </dgm:t>
    </dgm:pt>
    <dgm:pt modelId="{188DDB6B-B4E6-4F76-9485-B26B9A0DA506}" type="pres">
      <dgm:prSet presAssocID="{EB44E15F-383C-4694-A75F-D33005955305}" presName="titleText2" presStyleLbl="fgAcc1" presStyleIdx="0" presStyleCnt="6">
        <dgm:presLayoutVars>
          <dgm:chMax val="0"/>
          <dgm:chPref val="0"/>
        </dgm:presLayoutVars>
      </dgm:prSet>
      <dgm:spPr/>
      <dgm:t>
        <a:bodyPr/>
        <a:lstStyle/>
        <a:p>
          <a:endParaRPr lang="en-US"/>
        </a:p>
      </dgm:t>
    </dgm:pt>
    <dgm:pt modelId="{F1895355-FBF5-40A3-B007-CB737817058E}" type="pres">
      <dgm:prSet presAssocID="{EB44E15F-383C-4694-A75F-D33005955305}" presName="rootConnector" presStyleLbl="node2" presStyleIdx="0" presStyleCnt="0"/>
      <dgm:spPr/>
      <dgm:t>
        <a:bodyPr/>
        <a:lstStyle/>
        <a:p>
          <a:endParaRPr lang="en-US"/>
        </a:p>
      </dgm:t>
    </dgm:pt>
    <dgm:pt modelId="{7D3E7E2B-5D63-4A02-B12A-1703830E00AC}" type="pres">
      <dgm:prSet presAssocID="{EB44E15F-383C-4694-A75F-D33005955305}" presName="hierChild4" presStyleCnt="0"/>
      <dgm:spPr/>
    </dgm:pt>
    <dgm:pt modelId="{15619787-1DDF-4BCA-8BBB-71E2201F64CE}" type="pres">
      <dgm:prSet presAssocID="{EB44E15F-383C-4694-A75F-D33005955305}" presName="hierChild5" presStyleCnt="0"/>
      <dgm:spPr/>
    </dgm:pt>
    <dgm:pt modelId="{A7A17180-8BFE-4A23-B50F-1AB6C42DBCF4}" type="pres">
      <dgm:prSet presAssocID="{E1ED0371-AA51-400C-B894-2C78FAFC2DAC}" presName="Name37" presStyleLbl="parChTrans1D2" presStyleIdx="1" presStyleCnt="5"/>
      <dgm:spPr/>
      <dgm:t>
        <a:bodyPr/>
        <a:lstStyle/>
        <a:p>
          <a:endParaRPr lang="en-US"/>
        </a:p>
      </dgm:t>
    </dgm:pt>
    <dgm:pt modelId="{F455B26C-CFD8-4A9E-9CB1-E42F836F7605}" type="pres">
      <dgm:prSet presAssocID="{6423F503-FD58-4F7A-903C-23D666C7366E}" presName="hierRoot2" presStyleCnt="0">
        <dgm:presLayoutVars>
          <dgm:hierBranch val="init"/>
        </dgm:presLayoutVars>
      </dgm:prSet>
      <dgm:spPr/>
    </dgm:pt>
    <dgm:pt modelId="{E4AA1890-CEAE-40CD-90A8-3E1562A46D49}" type="pres">
      <dgm:prSet presAssocID="{6423F503-FD58-4F7A-903C-23D666C7366E}" presName="rootComposite" presStyleCnt="0"/>
      <dgm:spPr/>
    </dgm:pt>
    <dgm:pt modelId="{3B091535-F5AA-46C4-AD69-2D6340FC6E68}" type="pres">
      <dgm:prSet presAssocID="{6423F503-FD58-4F7A-903C-23D666C7366E}" presName="rootText" presStyleLbl="node1" presStyleIdx="1" presStyleCnt="6">
        <dgm:presLayoutVars>
          <dgm:chMax/>
          <dgm:chPref val="3"/>
        </dgm:presLayoutVars>
      </dgm:prSet>
      <dgm:spPr/>
      <dgm:t>
        <a:bodyPr/>
        <a:lstStyle/>
        <a:p>
          <a:endParaRPr lang="en-US"/>
        </a:p>
      </dgm:t>
    </dgm:pt>
    <dgm:pt modelId="{F8039F88-9A33-4BA4-8953-485976FD7DBA}" type="pres">
      <dgm:prSet presAssocID="{6423F503-FD58-4F7A-903C-23D666C7366E}" presName="titleText2" presStyleLbl="fgAcc1" presStyleIdx="1" presStyleCnt="6">
        <dgm:presLayoutVars>
          <dgm:chMax val="0"/>
          <dgm:chPref val="0"/>
        </dgm:presLayoutVars>
      </dgm:prSet>
      <dgm:spPr/>
      <dgm:t>
        <a:bodyPr/>
        <a:lstStyle/>
        <a:p>
          <a:endParaRPr lang="en-US"/>
        </a:p>
      </dgm:t>
    </dgm:pt>
    <dgm:pt modelId="{33169E20-E5F3-4C6C-B6CC-F5F51F7E4614}" type="pres">
      <dgm:prSet presAssocID="{6423F503-FD58-4F7A-903C-23D666C7366E}" presName="rootConnector" presStyleLbl="node2" presStyleIdx="0" presStyleCnt="0"/>
      <dgm:spPr/>
      <dgm:t>
        <a:bodyPr/>
        <a:lstStyle/>
        <a:p>
          <a:endParaRPr lang="en-US"/>
        </a:p>
      </dgm:t>
    </dgm:pt>
    <dgm:pt modelId="{B8C0B6A5-4233-4A7B-8A1F-0BB82BF2E1BB}" type="pres">
      <dgm:prSet presAssocID="{6423F503-FD58-4F7A-903C-23D666C7366E}" presName="hierChild4" presStyleCnt="0"/>
      <dgm:spPr/>
    </dgm:pt>
    <dgm:pt modelId="{10280897-9661-46F4-BC62-19DC95F8B47A}" type="pres">
      <dgm:prSet presAssocID="{6423F503-FD58-4F7A-903C-23D666C7366E}" presName="hierChild5" presStyleCnt="0"/>
      <dgm:spPr/>
    </dgm:pt>
    <dgm:pt modelId="{A5CF9D7B-99FF-4E4A-BF01-5C3BE5DC52CC}" type="pres">
      <dgm:prSet presAssocID="{E96BD321-8EB1-42B0-92B6-ADA9234A6D4A}" presName="Name37" presStyleLbl="parChTrans1D2" presStyleIdx="2" presStyleCnt="5"/>
      <dgm:spPr/>
      <dgm:t>
        <a:bodyPr/>
        <a:lstStyle/>
        <a:p>
          <a:endParaRPr lang="en-US"/>
        </a:p>
      </dgm:t>
    </dgm:pt>
    <dgm:pt modelId="{45F1658B-CA6A-4E3C-9D4F-F68CEE170EA4}" type="pres">
      <dgm:prSet presAssocID="{9FB2BA50-F15E-445B-8660-A17235AEE7C7}" presName="hierRoot2" presStyleCnt="0">
        <dgm:presLayoutVars>
          <dgm:hierBranch val="init"/>
        </dgm:presLayoutVars>
      </dgm:prSet>
      <dgm:spPr/>
    </dgm:pt>
    <dgm:pt modelId="{8F0C9C5E-A696-4C74-8330-87F8F1FDD759}" type="pres">
      <dgm:prSet presAssocID="{9FB2BA50-F15E-445B-8660-A17235AEE7C7}" presName="rootComposite" presStyleCnt="0"/>
      <dgm:spPr/>
    </dgm:pt>
    <dgm:pt modelId="{45FB4DAB-5A61-4102-97AA-FFE5E210BE65}" type="pres">
      <dgm:prSet presAssocID="{9FB2BA50-F15E-445B-8660-A17235AEE7C7}" presName="rootText" presStyleLbl="node1" presStyleIdx="2" presStyleCnt="6">
        <dgm:presLayoutVars>
          <dgm:chMax/>
          <dgm:chPref val="3"/>
        </dgm:presLayoutVars>
      </dgm:prSet>
      <dgm:spPr/>
      <dgm:t>
        <a:bodyPr/>
        <a:lstStyle/>
        <a:p>
          <a:endParaRPr lang="en-US"/>
        </a:p>
      </dgm:t>
    </dgm:pt>
    <dgm:pt modelId="{0FC22BEE-F743-4574-90A6-FBA93EA53591}" type="pres">
      <dgm:prSet presAssocID="{9FB2BA50-F15E-445B-8660-A17235AEE7C7}" presName="titleText2" presStyleLbl="fgAcc1" presStyleIdx="2" presStyleCnt="6">
        <dgm:presLayoutVars>
          <dgm:chMax val="0"/>
          <dgm:chPref val="0"/>
        </dgm:presLayoutVars>
      </dgm:prSet>
      <dgm:spPr/>
      <dgm:t>
        <a:bodyPr/>
        <a:lstStyle/>
        <a:p>
          <a:endParaRPr lang="en-US"/>
        </a:p>
      </dgm:t>
    </dgm:pt>
    <dgm:pt modelId="{2E2062DA-E7EF-4407-A303-B0C53038EC9A}" type="pres">
      <dgm:prSet presAssocID="{9FB2BA50-F15E-445B-8660-A17235AEE7C7}" presName="rootConnector" presStyleLbl="node2" presStyleIdx="0" presStyleCnt="0"/>
      <dgm:spPr/>
      <dgm:t>
        <a:bodyPr/>
        <a:lstStyle/>
        <a:p>
          <a:endParaRPr lang="en-US"/>
        </a:p>
      </dgm:t>
    </dgm:pt>
    <dgm:pt modelId="{8D106795-FA7E-4AB8-B1EF-5092DDD0A0EC}" type="pres">
      <dgm:prSet presAssocID="{9FB2BA50-F15E-445B-8660-A17235AEE7C7}" presName="hierChild4" presStyleCnt="0"/>
      <dgm:spPr/>
    </dgm:pt>
    <dgm:pt modelId="{E5692589-9B16-42C3-9AFF-C67E8C8EB5A8}" type="pres">
      <dgm:prSet presAssocID="{2A5E5DBB-5D4A-4BC4-A92C-5766F74D7C9D}" presName="Name37" presStyleLbl="parChTrans1D3" presStyleIdx="0" presStyleCnt="2"/>
      <dgm:spPr/>
      <dgm:t>
        <a:bodyPr/>
        <a:lstStyle/>
        <a:p>
          <a:endParaRPr lang="en-US"/>
        </a:p>
      </dgm:t>
    </dgm:pt>
    <dgm:pt modelId="{CBE22FBC-B92A-4B3C-B681-7C18D02FC2AA}" type="pres">
      <dgm:prSet presAssocID="{C710D480-BF01-4FE8-BD1F-5690CB02F66D}" presName="hierRoot2" presStyleCnt="0">
        <dgm:presLayoutVars>
          <dgm:hierBranch val="init"/>
        </dgm:presLayoutVars>
      </dgm:prSet>
      <dgm:spPr/>
    </dgm:pt>
    <dgm:pt modelId="{89581D21-1699-4804-B06B-2DD3A215CDF3}" type="pres">
      <dgm:prSet presAssocID="{C710D480-BF01-4FE8-BD1F-5690CB02F66D}" presName="rootComposite" presStyleCnt="0"/>
      <dgm:spPr/>
    </dgm:pt>
    <dgm:pt modelId="{44C1DE8D-9A7D-46AE-B151-ABD59C777B45}" type="pres">
      <dgm:prSet presAssocID="{C710D480-BF01-4FE8-BD1F-5690CB02F66D}" presName="rootText" presStyleLbl="node1" presStyleIdx="3" presStyleCnt="6">
        <dgm:presLayoutVars>
          <dgm:chMax/>
          <dgm:chPref val="3"/>
        </dgm:presLayoutVars>
      </dgm:prSet>
      <dgm:spPr/>
      <dgm:t>
        <a:bodyPr/>
        <a:lstStyle/>
        <a:p>
          <a:endParaRPr lang="en-US"/>
        </a:p>
      </dgm:t>
    </dgm:pt>
    <dgm:pt modelId="{6D5BBCF7-455E-47EB-A15B-F7B5A62C3091}" type="pres">
      <dgm:prSet presAssocID="{C710D480-BF01-4FE8-BD1F-5690CB02F66D}" presName="titleText2" presStyleLbl="fgAcc1" presStyleIdx="3" presStyleCnt="6">
        <dgm:presLayoutVars>
          <dgm:chMax val="0"/>
          <dgm:chPref val="0"/>
        </dgm:presLayoutVars>
      </dgm:prSet>
      <dgm:spPr/>
      <dgm:t>
        <a:bodyPr/>
        <a:lstStyle/>
        <a:p>
          <a:endParaRPr lang="en-US"/>
        </a:p>
      </dgm:t>
    </dgm:pt>
    <dgm:pt modelId="{A8FA703D-105F-4E3B-ACA6-A6C29F3535C3}" type="pres">
      <dgm:prSet presAssocID="{C710D480-BF01-4FE8-BD1F-5690CB02F66D}" presName="rootConnector" presStyleLbl="node3" presStyleIdx="0" presStyleCnt="0"/>
      <dgm:spPr/>
      <dgm:t>
        <a:bodyPr/>
        <a:lstStyle/>
        <a:p>
          <a:endParaRPr lang="en-US"/>
        </a:p>
      </dgm:t>
    </dgm:pt>
    <dgm:pt modelId="{F0AC16EC-AA6D-45BB-A50E-DAEA3C0C0A30}" type="pres">
      <dgm:prSet presAssocID="{C710D480-BF01-4FE8-BD1F-5690CB02F66D}" presName="hierChild4" presStyleCnt="0"/>
      <dgm:spPr/>
    </dgm:pt>
    <dgm:pt modelId="{91502A8B-5643-486F-A638-3711F60BFBA3}" type="pres">
      <dgm:prSet presAssocID="{C710D480-BF01-4FE8-BD1F-5690CB02F66D}" presName="hierChild5" presStyleCnt="0"/>
      <dgm:spPr/>
    </dgm:pt>
    <dgm:pt modelId="{426C95EC-9942-4928-ABA8-25E84FB18FBE}" type="pres">
      <dgm:prSet presAssocID="{9FB2BA50-F15E-445B-8660-A17235AEE7C7}" presName="hierChild5" presStyleCnt="0"/>
      <dgm:spPr/>
    </dgm:pt>
    <dgm:pt modelId="{01B36DC3-9CF3-41CF-AE15-6672A92AD19F}" type="pres">
      <dgm:prSet presAssocID="{166F8BC0-A53B-442C-A261-D39501AEBF0F}" presName="Name37" presStyleLbl="parChTrans1D2" presStyleIdx="3" presStyleCnt="5"/>
      <dgm:spPr/>
      <dgm:t>
        <a:bodyPr/>
        <a:lstStyle/>
        <a:p>
          <a:endParaRPr lang="en-US"/>
        </a:p>
      </dgm:t>
    </dgm:pt>
    <dgm:pt modelId="{BF7E644B-C65D-4C54-B1FD-1A26DE3E0C81}" type="pres">
      <dgm:prSet presAssocID="{59EC87C7-7E58-4BEF-9B65-C3DFE59A2EAD}" presName="hierRoot2" presStyleCnt="0">
        <dgm:presLayoutVars>
          <dgm:hierBranch val="init"/>
        </dgm:presLayoutVars>
      </dgm:prSet>
      <dgm:spPr/>
    </dgm:pt>
    <dgm:pt modelId="{433B2D9C-1A3B-4B9F-88CD-1FEE38E06B89}" type="pres">
      <dgm:prSet presAssocID="{59EC87C7-7E58-4BEF-9B65-C3DFE59A2EAD}" presName="rootComposite" presStyleCnt="0"/>
      <dgm:spPr/>
    </dgm:pt>
    <dgm:pt modelId="{84307926-BC10-4C46-A9CC-00962FD0257C}" type="pres">
      <dgm:prSet presAssocID="{59EC87C7-7E58-4BEF-9B65-C3DFE59A2EAD}" presName="rootText" presStyleLbl="node1" presStyleIdx="4" presStyleCnt="6">
        <dgm:presLayoutVars>
          <dgm:chMax/>
          <dgm:chPref val="3"/>
        </dgm:presLayoutVars>
      </dgm:prSet>
      <dgm:spPr/>
      <dgm:t>
        <a:bodyPr/>
        <a:lstStyle/>
        <a:p>
          <a:endParaRPr lang="en-US"/>
        </a:p>
      </dgm:t>
    </dgm:pt>
    <dgm:pt modelId="{33A0696B-629C-4E90-9406-BFCBC26AA234}" type="pres">
      <dgm:prSet presAssocID="{59EC87C7-7E58-4BEF-9B65-C3DFE59A2EAD}" presName="titleText2" presStyleLbl="fgAcc1" presStyleIdx="4" presStyleCnt="6">
        <dgm:presLayoutVars>
          <dgm:chMax val="0"/>
          <dgm:chPref val="0"/>
        </dgm:presLayoutVars>
      </dgm:prSet>
      <dgm:spPr/>
      <dgm:t>
        <a:bodyPr/>
        <a:lstStyle/>
        <a:p>
          <a:endParaRPr lang="en-US"/>
        </a:p>
      </dgm:t>
    </dgm:pt>
    <dgm:pt modelId="{A2A39534-C752-4CAC-923D-D150D38A37D5}" type="pres">
      <dgm:prSet presAssocID="{59EC87C7-7E58-4BEF-9B65-C3DFE59A2EAD}" presName="rootConnector" presStyleLbl="node2" presStyleIdx="0" presStyleCnt="0"/>
      <dgm:spPr/>
      <dgm:t>
        <a:bodyPr/>
        <a:lstStyle/>
        <a:p>
          <a:endParaRPr lang="en-US"/>
        </a:p>
      </dgm:t>
    </dgm:pt>
    <dgm:pt modelId="{FABDE968-687C-43F2-B1F5-BB91096FB38F}" type="pres">
      <dgm:prSet presAssocID="{59EC87C7-7E58-4BEF-9B65-C3DFE59A2EAD}" presName="hierChild4" presStyleCnt="0"/>
      <dgm:spPr/>
    </dgm:pt>
    <dgm:pt modelId="{0702FB9D-21AC-4E34-B950-38876FA0275B}" type="pres">
      <dgm:prSet presAssocID="{4CA4641F-1B02-4734-A028-FC4B8E8A0980}" presName="Name37" presStyleLbl="parChTrans1D3" presStyleIdx="1" presStyleCnt="2"/>
      <dgm:spPr/>
      <dgm:t>
        <a:bodyPr/>
        <a:lstStyle/>
        <a:p>
          <a:endParaRPr lang="en-US"/>
        </a:p>
      </dgm:t>
    </dgm:pt>
    <dgm:pt modelId="{6E25E25D-25AC-4842-A02C-9E53BD2AA5D3}" type="pres">
      <dgm:prSet presAssocID="{371FB7DD-A95C-41F3-9AEA-4690C567923A}" presName="hierRoot2" presStyleCnt="0">
        <dgm:presLayoutVars>
          <dgm:hierBranch val="init"/>
        </dgm:presLayoutVars>
      </dgm:prSet>
      <dgm:spPr/>
    </dgm:pt>
    <dgm:pt modelId="{4B392A07-0A2E-4AC8-86CA-2C20C604DF82}" type="pres">
      <dgm:prSet presAssocID="{371FB7DD-A95C-41F3-9AEA-4690C567923A}" presName="rootComposite" presStyleCnt="0"/>
      <dgm:spPr/>
    </dgm:pt>
    <dgm:pt modelId="{7231ADF6-C5D4-4AB3-A518-A9827D308596}" type="pres">
      <dgm:prSet presAssocID="{371FB7DD-A95C-41F3-9AEA-4690C567923A}" presName="rootText" presStyleLbl="node1" presStyleIdx="5" presStyleCnt="6">
        <dgm:presLayoutVars>
          <dgm:chMax/>
          <dgm:chPref val="3"/>
        </dgm:presLayoutVars>
      </dgm:prSet>
      <dgm:spPr/>
      <dgm:t>
        <a:bodyPr/>
        <a:lstStyle/>
        <a:p>
          <a:endParaRPr lang="en-US"/>
        </a:p>
      </dgm:t>
    </dgm:pt>
    <dgm:pt modelId="{7B1A6BC1-138F-4C05-A9B0-9480AF531DB8}" type="pres">
      <dgm:prSet presAssocID="{371FB7DD-A95C-41F3-9AEA-4690C567923A}" presName="titleText2" presStyleLbl="fgAcc1" presStyleIdx="5" presStyleCnt="6">
        <dgm:presLayoutVars>
          <dgm:chMax val="0"/>
          <dgm:chPref val="0"/>
        </dgm:presLayoutVars>
      </dgm:prSet>
      <dgm:spPr/>
      <dgm:t>
        <a:bodyPr/>
        <a:lstStyle/>
        <a:p>
          <a:endParaRPr lang="en-US"/>
        </a:p>
      </dgm:t>
    </dgm:pt>
    <dgm:pt modelId="{26BE7961-56C5-426A-AFF0-8ED5E17AF704}" type="pres">
      <dgm:prSet presAssocID="{371FB7DD-A95C-41F3-9AEA-4690C567923A}" presName="rootConnector" presStyleLbl="node3" presStyleIdx="0" presStyleCnt="0"/>
      <dgm:spPr/>
      <dgm:t>
        <a:bodyPr/>
        <a:lstStyle/>
        <a:p>
          <a:endParaRPr lang="en-US"/>
        </a:p>
      </dgm:t>
    </dgm:pt>
    <dgm:pt modelId="{A02D954D-5D92-4289-8CE1-8CEC1DDC5FD5}" type="pres">
      <dgm:prSet presAssocID="{371FB7DD-A95C-41F3-9AEA-4690C567923A}" presName="hierChild4" presStyleCnt="0"/>
      <dgm:spPr/>
    </dgm:pt>
    <dgm:pt modelId="{44A4F71C-172B-4FA5-8C5D-F011CAEF6889}" type="pres">
      <dgm:prSet presAssocID="{371FB7DD-A95C-41F3-9AEA-4690C567923A}" presName="hierChild5" presStyleCnt="0"/>
      <dgm:spPr/>
    </dgm:pt>
    <dgm:pt modelId="{C673BDED-EC0F-4537-AC82-9AA1942BE005}" type="pres">
      <dgm:prSet presAssocID="{59EC87C7-7E58-4BEF-9B65-C3DFE59A2EAD}" presName="hierChild5" presStyleCnt="0"/>
      <dgm:spPr/>
    </dgm:pt>
    <dgm:pt modelId="{938941E6-3D47-4AE4-B985-333614EA0DA7}" type="pres">
      <dgm:prSet presAssocID="{71028C0E-E1A2-4016-8ADA-19C5D0CCC493}" presName="hierChild3" presStyleCnt="0"/>
      <dgm:spPr/>
    </dgm:pt>
    <dgm:pt modelId="{B9A69EE1-4ECB-41DA-B348-C44E0C144E36}" type="pres">
      <dgm:prSet presAssocID="{2E4DC4E4-E078-493A-9B21-6CBFB5A8783B}" presName="Name96" presStyleLbl="parChTrans1D2" presStyleIdx="4" presStyleCnt="5"/>
      <dgm:spPr/>
      <dgm:t>
        <a:bodyPr/>
        <a:lstStyle/>
        <a:p>
          <a:endParaRPr lang="en-US"/>
        </a:p>
      </dgm:t>
    </dgm:pt>
    <dgm:pt modelId="{62A51A29-7CFC-4809-8C16-1FD4077747FA}" type="pres">
      <dgm:prSet presAssocID="{0E10127A-C6B5-41A2-9EA7-D9F43787E86E}" presName="hierRoot3" presStyleCnt="0">
        <dgm:presLayoutVars>
          <dgm:hierBranch val="init"/>
        </dgm:presLayoutVars>
      </dgm:prSet>
      <dgm:spPr/>
    </dgm:pt>
    <dgm:pt modelId="{881FBAC9-D2FF-47BC-9E31-C2D485FFB76A}" type="pres">
      <dgm:prSet presAssocID="{0E10127A-C6B5-41A2-9EA7-D9F43787E86E}" presName="rootComposite3" presStyleCnt="0"/>
      <dgm:spPr/>
    </dgm:pt>
    <dgm:pt modelId="{D56AC722-B13F-44FE-A688-930F779C8FC0}" type="pres">
      <dgm:prSet presAssocID="{0E10127A-C6B5-41A2-9EA7-D9F43787E86E}" presName="rootText3" presStyleLbl="asst1" presStyleIdx="0" presStyleCnt="1">
        <dgm:presLayoutVars>
          <dgm:chPref val="3"/>
        </dgm:presLayoutVars>
      </dgm:prSet>
      <dgm:spPr/>
      <dgm:t>
        <a:bodyPr/>
        <a:lstStyle/>
        <a:p>
          <a:endParaRPr lang="en-US"/>
        </a:p>
      </dgm:t>
    </dgm:pt>
    <dgm:pt modelId="{F0144A61-05ED-458A-B143-7289509015F6}" type="pres">
      <dgm:prSet presAssocID="{0E10127A-C6B5-41A2-9EA7-D9F43787E86E}" presName="titleText3" presStyleLbl="fgAcc2" presStyleIdx="0" presStyleCnt="1">
        <dgm:presLayoutVars>
          <dgm:chMax val="0"/>
          <dgm:chPref val="0"/>
        </dgm:presLayoutVars>
      </dgm:prSet>
      <dgm:spPr/>
      <dgm:t>
        <a:bodyPr/>
        <a:lstStyle/>
        <a:p>
          <a:endParaRPr lang="en-US"/>
        </a:p>
      </dgm:t>
    </dgm:pt>
    <dgm:pt modelId="{167246CD-C66C-4B83-B5D1-B8DF711A5190}" type="pres">
      <dgm:prSet presAssocID="{0E10127A-C6B5-41A2-9EA7-D9F43787E86E}" presName="rootConnector3" presStyleLbl="asst1" presStyleIdx="0" presStyleCnt="1"/>
      <dgm:spPr/>
      <dgm:t>
        <a:bodyPr/>
        <a:lstStyle/>
        <a:p>
          <a:endParaRPr lang="en-US"/>
        </a:p>
      </dgm:t>
    </dgm:pt>
    <dgm:pt modelId="{D55245F6-74AE-4186-9ECA-0778F42A9C8D}" type="pres">
      <dgm:prSet presAssocID="{0E10127A-C6B5-41A2-9EA7-D9F43787E86E}" presName="hierChild6" presStyleCnt="0"/>
      <dgm:spPr/>
    </dgm:pt>
    <dgm:pt modelId="{D277073D-1FF5-4D2C-819E-C4C9D395E560}" type="pres">
      <dgm:prSet presAssocID="{0E10127A-C6B5-41A2-9EA7-D9F43787E86E}" presName="hierChild7" presStyleCnt="0"/>
      <dgm:spPr/>
    </dgm:pt>
  </dgm:ptLst>
  <dgm:cxnLst>
    <dgm:cxn modelId="{DB8B7B0A-0930-4B6C-AB16-659D08BF2CF0}" type="presOf" srcId="{C710D480-BF01-4FE8-BD1F-5690CB02F66D}" destId="{A8FA703D-105F-4E3B-ACA6-A6C29F3535C3}" srcOrd="1" destOrd="0" presId="urn:microsoft.com/office/officeart/2008/layout/NameandTitleOrganizationalChart"/>
    <dgm:cxn modelId="{781DF797-F924-4D17-89F9-35361B9BB9B8}" type="presOf" srcId="{6EE240BA-BE4B-47E9-8C11-5207431509FB}" destId="{6D5BBCF7-455E-47EB-A15B-F7B5A62C3091}" srcOrd="0" destOrd="0" presId="urn:microsoft.com/office/officeart/2008/layout/NameandTitleOrganizationalChart"/>
    <dgm:cxn modelId="{20A7E63A-2329-490A-AB35-2C8CC5286828}" type="presOf" srcId="{9FB2BA50-F15E-445B-8660-A17235AEE7C7}" destId="{2E2062DA-E7EF-4407-A303-B0C53038EC9A}" srcOrd="1" destOrd="0" presId="urn:microsoft.com/office/officeart/2008/layout/NameandTitleOrganizationalChart"/>
    <dgm:cxn modelId="{3DF7DDBD-6E25-4C8C-AF95-66410403C20D}" type="presOf" srcId="{E96BD321-8EB1-42B0-92B6-ADA9234A6D4A}" destId="{A5CF9D7B-99FF-4E4A-BF01-5C3BE5DC52CC}" srcOrd="0" destOrd="0" presId="urn:microsoft.com/office/officeart/2008/layout/NameandTitleOrganizationalChart"/>
    <dgm:cxn modelId="{78A15C0C-B491-4141-855F-C1A8AFCAC46A}" type="presOf" srcId="{9FB2BA50-F15E-445B-8660-A17235AEE7C7}" destId="{45FB4DAB-5A61-4102-97AA-FFE5E210BE65}" srcOrd="0" destOrd="0" presId="urn:microsoft.com/office/officeart/2008/layout/NameandTitleOrganizationalChart"/>
    <dgm:cxn modelId="{36B4554A-725D-4EB8-A36B-1869028ADCF5}" type="presOf" srcId="{59EC87C7-7E58-4BEF-9B65-C3DFE59A2EAD}" destId="{84307926-BC10-4C46-A9CC-00962FD0257C}" srcOrd="0" destOrd="0" presId="urn:microsoft.com/office/officeart/2008/layout/NameandTitleOrganizationalChart"/>
    <dgm:cxn modelId="{D6EDBA9D-9DCA-4555-9E2C-6175A6C9E936}" type="presOf" srcId="{1D327E66-D0DE-4F7F-9DBB-A9BA16F20C02}" destId="{1EA9778A-3A5B-42DC-AAC8-D7382098349A}" srcOrd="0" destOrd="0" presId="urn:microsoft.com/office/officeart/2008/layout/NameandTitleOrganizationalChart"/>
    <dgm:cxn modelId="{FE9F7383-9E3F-460D-8C55-724C42295F48}" srcId="{71028C0E-E1A2-4016-8ADA-19C5D0CCC493}" destId="{0E10127A-C6B5-41A2-9EA7-D9F43787E86E}" srcOrd="0" destOrd="0" parTransId="{2E4DC4E4-E078-493A-9B21-6CBFB5A8783B}" sibTransId="{82B8F89B-3713-4B19-A174-343FEA55A921}"/>
    <dgm:cxn modelId="{3182548F-FF4F-4F68-9935-602645BEE212}" type="presOf" srcId="{F4DD89CE-5246-4209-93BF-7037950B21B9}" destId="{0FC22BEE-F743-4574-90A6-FBA93EA53591}" srcOrd="0" destOrd="0" presId="urn:microsoft.com/office/officeart/2008/layout/NameandTitleOrganizationalChart"/>
    <dgm:cxn modelId="{F76334BC-A13F-49BA-9143-17A0AFE070E1}" type="presOf" srcId="{2E4DC4E4-E078-493A-9B21-6CBFB5A8783B}" destId="{B9A69EE1-4ECB-41DA-B348-C44E0C144E36}" srcOrd="0" destOrd="0" presId="urn:microsoft.com/office/officeart/2008/layout/NameandTitleOrganizationalChart"/>
    <dgm:cxn modelId="{2CD7C521-B8FD-4A8E-B1ED-657B01AE3E54}" type="presOf" srcId="{71028C0E-E1A2-4016-8ADA-19C5D0CCC493}" destId="{E485A3B9-6134-4350-B2A2-0E3363573B40}" srcOrd="0" destOrd="0" presId="urn:microsoft.com/office/officeart/2008/layout/NameandTitleOrganizationalChart"/>
    <dgm:cxn modelId="{98697E8E-EC5C-431E-A047-9BBA02BB9D30}" srcId="{9FB2BA50-F15E-445B-8660-A17235AEE7C7}" destId="{C710D480-BF01-4FE8-BD1F-5690CB02F66D}" srcOrd="0" destOrd="0" parTransId="{2A5E5DBB-5D4A-4BC4-A92C-5766F74D7C9D}" sibTransId="{6EE240BA-BE4B-47E9-8C11-5207431509FB}"/>
    <dgm:cxn modelId="{E85DFC24-EAC5-4239-8903-C2DCC2278F51}" type="presOf" srcId="{CBDC710B-569E-43E6-B228-FD90A6E4AAD5}" destId="{188DDB6B-B4E6-4F76-9485-B26B9A0DA506}" srcOrd="0" destOrd="0" presId="urn:microsoft.com/office/officeart/2008/layout/NameandTitleOrganizationalChart"/>
    <dgm:cxn modelId="{8BCF998E-DE7B-4C8C-ACA2-6EC959BB6AE9}" type="presOf" srcId="{371FB7DD-A95C-41F3-9AEA-4690C567923A}" destId="{7231ADF6-C5D4-4AB3-A518-A9827D308596}" srcOrd="0" destOrd="0" presId="urn:microsoft.com/office/officeart/2008/layout/NameandTitleOrganizationalChart"/>
    <dgm:cxn modelId="{596C2EB5-4948-4847-B401-5FDDBE2E9592}" type="presOf" srcId="{59EC87C7-7E58-4BEF-9B65-C3DFE59A2EAD}" destId="{A2A39534-C752-4CAC-923D-D150D38A37D5}" srcOrd="1" destOrd="0" presId="urn:microsoft.com/office/officeart/2008/layout/NameandTitleOrganizationalChart"/>
    <dgm:cxn modelId="{3B3CBDAE-FA38-4B8A-812F-BA16EAE22705}" type="presOf" srcId="{38872A7B-374E-470E-A1D0-1918B1DBCED4}" destId="{7B1A6BC1-138F-4C05-A9B0-9480AF531DB8}" srcOrd="0" destOrd="0" presId="urn:microsoft.com/office/officeart/2008/layout/NameandTitleOrganizationalChart"/>
    <dgm:cxn modelId="{45A63963-144B-417E-94C3-CD3A619DD802}" srcId="{59EC87C7-7E58-4BEF-9B65-C3DFE59A2EAD}" destId="{371FB7DD-A95C-41F3-9AEA-4690C567923A}" srcOrd="0" destOrd="0" parTransId="{4CA4641F-1B02-4734-A028-FC4B8E8A0980}" sibTransId="{38872A7B-374E-470E-A1D0-1918B1DBCED4}"/>
    <dgm:cxn modelId="{4E6B72C2-3455-4FE7-8CD3-167EC3D3DCC2}" type="presOf" srcId="{4CA4641F-1B02-4734-A028-FC4B8E8A0980}" destId="{0702FB9D-21AC-4E34-B950-38876FA0275B}" srcOrd="0" destOrd="0" presId="urn:microsoft.com/office/officeart/2008/layout/NameandTitleOrganizationalChart"/>
    <dgm:cxn modelId="{102537DE-DECF-4968-89C5-25833D40A8A9}" type="presOf" srcId="{E1ED0371-AA51-400C-B894-2C78FAFC2DAC}" destId="{A7A17180-8BFE-4A23-B50F-1AB6C42DBCF4}" srcOrd="0" destOrd="0" presId="urn:microsoft.com/office/officeart/2008/layout/NameandTitleOrganizationalChart"/>
    <dgm:cxn modelId="{0E5BF125-ED01-477C-8E85-FA7E9D6370D8}" type="presOf" srcId="{EB44E15F-383C-4694-A75F-D33005955305}" destId="{849A56FD-6208-431D-B0FB-8E0DF564A3F9}" srcOrd="0" destOrd="0" presId="urn:microsoft.com/office/officeart/2008/layout/NameandTitleOrganizationalChart"/>
    <dgm:cxn modelId="{D5D9ECC8-3E8C-4189-A0D2-A726D1075F6A}" type="presOf" srcId="{EB44E15F-383C-4694-A75F-D33005955305}" destId="{F1895355-FBF5-40A3-B007-CB737817058E}" srcOrd="1" destOrd="0" presId="urn:microsoft.com/office/officeart/2008/layout/NameandTitleOrganizationalChart"/>
    <dgm:cxn modelId="{2889DCAE-C8C2-4032-84E3-DE3803CB7EF9}" srcId="{0783B439-756D-40F7-95EF-7D756E4B483F}" destId="{71028C0E-E1A2-4016-8ADA-19C5D0CCC493}" srcOrd="0" destOrd="0" parTransId="{0EA2250E-89F3-44DB-84A4-61B178D2B771}" sibTransId="{6B4F8388-E8D4-465D-81B4-96626C962986}"/>
    <dgm:cxn modelId="{7BA73D86-14E1-4F33-8113-B12163E61AD4}" srcId="{71028C0E-E1A2-4016-8ADA-19C5D0CCC493}" destId="{59EC87C7-7E58-4BEF-9B65-C3DFE59A2EAD}" srcOrd="4" destOrd="0" parTransId="{166F8BC0-A53B-442C-A261-D39501AEBF0F}" sibTransId="{DF739019-C445-4162-96A6-6F9BF7840143}"/>
    <dgm:cxn modelId="{51DF6C89-CCCB-4EE5-B01D-7FF0AD5CF174}" type="presOf" srcId="{0E10127A-C6B5-41A2-9EA7-D9F43787E86E}" destId="{167246CD-C66C-4B83-B5D1-B8DF711A5190}" srcOrd="1" destOrd="0" presId="urn:microsoft.com/office/officeart/2008/layout/NameandTitleOrganizationalChart"/>
    <dgm:cxn modelId="{271794AE-FA4A-48B5-8647-B1F7D4DB6331}" srcId="{71028C0E-E1A2-4016-8ADA-19C5D0CCC493}" destId="{EB44E15F-383C-4694-A75F-D33005955305}" srcOrd="1" destOrd="0" parTransId="{1D327E66-D0DE-4F7F-9DBB-A9BA16F20C02}" sibTransId="{CBDC710B-569E-43E6-B228-FD90A6E4AAD5}"/>
    <dgm:cxn modelId="{D246A32B-472D-475A-83C2-C47A25A90E62}" type="presOf" srcId="{6423F503-FD58-4F7A-903C-23D666C7366E}" destId="{33169E20-E5F3-4C6C-B6CC-F5F51F7E4614}" srcOrd="1" destOrd="0" presId="urn:microsoft.com/office/officeart/2008/layout/NameandTitleOrganizationalChart"/>
    <dgm:cxn modelId="{69249712-34C7-4510-95AA-B16E122BC6AB}" type="presOf" srcId="{371FB7DD-A95C-41F3-9AEA-4690C567923A}" destId="{26BE7961-56C5-426A-AFF0-8ED5E17AF704}" srcOrd="1" destOrd="0" presId="urn:microsoft.com/office/officeart/2008/layout/NameandTitleOrganizationalChart"/>
    <dgm:cxn modelId="{C1CC5EAF-339C-4B16-B293-11038FE2B854}" type="presOf" srcId="{DF739019-C445-4162-96A6-6F9BF7840143}" destId="{33A0696B-629C-4E90-9406-BFCBC26AA234}" srcOrd="0" destOrd="0" presId="urn:microsoft.com/office/officeart/2008/layout/NameandTitleOrganizationalChart"/>
    <dgm:cxn modelId="{28F12B96-AA75-4E8C-A0A4-A6F92EBCF970}" type="presOf" srcId="{2A5E5DBB-5D4A-4BC4-A92C-5766F74D7C9D}" destId="{E5692589-9B16-42C3-9AFF-C67E8C8EB5A8}" srcOrd="0" destOrd="0" presId="urn:microsoft.com/office/officeart/2008/layout/NameandTitleOrganizationalChart"/>
    <dgm:cxn modelId="{84EEE867-45DA-4A80-95DB-90BB09DA5610}" type="presOf" srcId="{C710D480-BF01-4FE8-BD1F-5690CB02F66D}" destId="{44C1DE8D-9A7D-46AE-B151-ABD59C777B45}" srcOrd="0" destOrd="0" presId="urn:microsoft.com/office/officeart/2008/layout/NameandTitleOrganizationalChart"/>
    <dgm:cxn modelId="{5EBE1D34-2A42-481D-85D1-8E8069800A42}" type="presOf" srcId="{166F8BC0-A53B-442C-A261-D39501AEBF0F}" destId="{01B36DC3-9CF3-41CF-AE15-6672A92AD19F}" srcOrd="0" destOrd="0" presId="urn:microsoft.com/office/officeart/2008/layout/NameandTitleOrganizationalChart"/>
    <dgm:cxn modelId="{0663B8AF-CB83-4853-ACF6-91A318D4CD42}" type="presOf" srcId="{0783B439-756D-40F7-95EF-7D756E4B483F}" destId="{717BF89B-A387-49DE-BBAB-CD6992AB01BC}" srcOrd="0" destOrd="0" presId="urn:microsoft.com/office/officeart/2008/layout/NameandTitleOrganizationalChart"/>
    <dgm:cxn modelId="{6EE56BCD-4670-450E-9020-3F5E819FF0ED}" srcId="{71028C0E-E1A2-4016-8ADA-19C5D0CCC493}" destId="{9FB2BA50-F15E-445B-8660-A17235AEE7C7}" srcOrd="3" destOrd="0" parTransId="{E96BD321-8EB1-42B0-92B6-ADA9234A6D4A}" sibTransId="{F4DD89CE-5246-4209-93BF-7037950B21B9}"/>
    <dgm:cxn modelId="{956D63C0-0A28-4C5E-A6F7-272D5DDA2AAF}" type="presOf" srcId="{71028C0E-E1A2-4016-8ADA-19C5D0CCC493}" destId="{945255C1-AB90-40CB-A0DF-76B27A93E9BA}" srcOrd="1" destOrd="0" presId="urn:microsoft.com/office/officeart/2008/layout/NameandTitleOrganizationalChart"/>
    <dgm:cxn modelId="{0A49630D-494E-4929-8F03-047FC765E916}" type="presOf" srcId="{6423F503-FD58-4F7A-903C-23D666C7366E}" destId="{3B091535-F5AA-46C4-AD69-2D6340FC6E68}" srcOrd="0" destOrd="0" presId="urn:microsoft.com/office/officeart/2008/layout/NameandTitleOrganizationalChart"/>
    <dgm:cxn modelId="{FA5A7392-43A1-43EA-B94E-3659844E072A}" type="presOf" srcId="{54E4C504-0D9A-46F2-8BF4-7D95C7B8CC50}" destId="{F8039F88-9A33-4BA4-8953-485976FD7DBA}" srcOrd="0" destOrd="0" presId="urn:microsoft.com/office/officeart/2008/layout/NameandTitleOrganizationalChart"/>
    <dgm:cxn modelId="{26804951-8537-4EB4-955A-49AA3D6599D0}" type="presOf" srcId="{6B4F8388-E8D4-465D-81B4-96626C962986}" destId="{47F12ED3-748C-47B3-9011-1D3536BA4ED5}" srcOrd="0" destOrd="0" presId="urn:microsoft.com/office/officeart/2008/layout/NameandTitleOrganizationalChart"/>
    <dgm:cxn modelId="{D5F370F3-E9FD-4DB7-8735-7B0542FBA7AB}" type="presOf" srcId="{82B8F89B-3713-4B19-A174-343FEA55A921}" destId="{F0144A61-05ED-458A-B143-7289509015F6}" srcOrd="0" destOrd="0" presId="urn:microsoft.com/office/officeart/2008/layout/NameandTitleOrganizationalChart"/>
    <dgm:cxn modelId="{B268F569-561A-4529-8683-89C8DA2949FF}" srcId="{71028C0E-E1A2-4016-8ADA-19C5D0CCC493}" destId="{6423F503-FD58-4F7A-903C-23D666C7366E}" srcOrd="2" destOrd="0" parTransId="{E1ED0371-AA51-400C-B894-2C78FAFC2DAC}" sibTransId="{54E4C504-0D9A-46F2-8BF4-7D95C7B8CC50}"/>
    <dgm:cxn modelId="{89C0EF6E-8CCA-45D2-860C-9AF8DB7DDFFE}" type="presOf" srcId="{0E10127A-C6B5-41A2-9EA7-D9F43787E86E}" destId="{D56AC722-B13F-44FE-A688-930F779C8FC0}" srcOrd="0" destOrd="0" presId="urn:microsoft.com/office/officeart/2008/layout/NameandTitleOrganizationalChart"/>
    <dgm:cxn modelId="{B3A51743-7157-4123-89AC-284C0527E4E9}" type="presParOf" srcId="{717BF89B-A387-49DE-BBAB-CD6992AB01BC}" destId="{6E220FF2-8036-4782-B7FF-FFE3E0DE81A1}" srcOrd="0" destOrd="0" presId="urn:microsoft.com/office/officeart/2008/layout/NameandTitleOrganizationalChart"/>
    <dgm:cxn modelId="{C04CA60E-013D-443D-AD13-CA01E22C5219}" type="presParOf" srcId="{6E220FF2-8036-4782-B7FF-FFE3E0DE81A1}" destId="{E9B78A92-48FD-4DC2-8D11-5CE55C90D1C1}" srcOrd="0" destOrd="0" presId="urn:microsoft.com/office/officeart/2008/layout/NameandTitleOrganizationalChart"/>
    <dgm:cxn modelId="{3906C6FD-8ABD-44AB-AE0B-ABBE28C9BE86}" type="presParOf" srcId="{E9B78A92-48FD-4DC2-8D11-5CE55C90D1C1}" destId="{E485A3B9-6134-4350-B2A2-0E3363573B40}" srcOrd="0" destOrd="0" presId="urn:microsoft.com/office/officeart/2008/layout/NameandTitleOrganizationalChart"/>
    <dgm:cxn modelId="{C6ED6B15-3907-4416-8B83-44425C1C964E}" type="presParOf" srcId="{E9B78A92-48FD-4DC2-8D11-5CE55C90D1C1}" destId="{47F12ED3-748C-47B3-9011-1D3536BA4ED5}" srcOrd="1" destOrd="0" presId="urn:microsoft.com/office/officeart/2008/layout/NameandTitleOrganizationalChart"/>
    <dgm:cxn modelId="{3AB7FCED-C679-4D99-A5C7-6FDE893A9BBD}" type="presParOf" srcId="{E9B78A92-48FD-4DC2-8D11-5CE55C90D1C1}" destId="{945255C1-AB90-40CB-A0DF-76B27A93E9BA}" srcOrd="2" destOrd="0" presId="urn:microsoft.com/office/officeart/2008/layout/NameandTitleOrganizationalChart"/>
    <dgm:cxn modelId="{289444ED-CC53-4356-808A-3D8521614E80}" type="presParOf" srcId="{6E220FF2-8036-4782-B7FF-FFE3E0DE81A1}" destId="{69DF2C2E-9EAB-4DAF-9B3A-3422464D6885}" srcOrd="1" destOrd="0" presId="urn:microsoft.com/office/officeart/2008/layout/NameandTitleOrganizationalChart"/>
    <dgm:cxn modelId="{9E21C06F-4B5B-4559-ADA7-6B549E295CDB}" type="presParOf" srcId="{69DF2C2E-9EAB-4DAF-9B3A-3422464D6885}" destId="{1EA9778A-3A5B-42DC-AAC8-D7382098349A}" srcOrd="0" destOrd="0" presId="urn:microsoft.com/office/officeart/2008/layout/NameandTitleOrganizationalChart"/>
    <dgm:cxn modelId="{BBCEA737-6A7E-4005-B395-CAA7F7224941}" type="presParOf" srcId="{69DF2C2E-9EAB-4DAF-9B3A-3422464D6885}" destId="{A8EA6569-1732-4912-8618-F867B8765544}" srcOrd="1" destOrd="0" presId="urn:microsoft.com/office/officeart/2008/layout/NameandTitleOrganizationalChart"/>
    <dgm:cxn modelId="{E1192E55-53F1-4C92-B7BA-DD02CC7EC7D9}" type="presParOf" srcId="{A8EA6569-1732-4912-8618-F867B8765544}" destId="{953C2188-20F3-4D9E-8AA2-C066CC8E43CE}" srcOrd="0" destOrd="0" presId="urn:microsoft.com/office/officeart/2008/layout/NameandTitleOrganizationalChart"/>
    <dgm:cxn modelId="{EED555E8-E1C4-43BE-8ACA-7CDCF4AA8C1F}" type="presParOf" srcId="{953C2188-20F3-4D9E-8AA2-C066CC8E43CE}" destId="{849A56FD-6208-431D-B0FB-8E0DF564A3F9}" srcOrd="0" destOrd="0" presId="urn:microsoft.com/office/officeart/2008/layout/NameandTitleOrganizationalChart"/>
    <dgm:cxn modelId="{0D6E5DF8-6D88-4595-81E5-710D24DE4D1C}" type="presParOf" srcId="{953C2188-20F3-4D9E-8AA2-C066CC8E43CE}" destId="{188DDB6B-B4E6-4F76-9485-B26B9A0DA506}" srcOrd="1" destOrd="0" presId="urn:microsoft.com/office/officeart/2008/layout/NameandTitleOrganizationalChart"/>
    <dgm:cxn modelId="{F63BCD0E-7C1C-40D3-86E3-27216668D55D}" type="presParOf" srcId="{953C2188-20F3-4D9E-8AA2-C066CC8E43CE}" destId="{F1895355-FBF5-40A3-B007-CB737817058E}" srcOrd="2" destOrd="0" presId="urn:microsoft.com/office/officeart/2008/layout/NameandTitleOrganizationalChart"/>
    <dgm:cxn modelId="{93F6E851-247F-4823-90FE-92EB0D0CE6C3}" type="presParOf" srcId="{A8EA6569-1732-4912-8618-F867B8765544}" destId="{7D3E7E2B-5D63-4A02-B12A-1703830E00AC}" srcOrd="1" destOrd="0" presId="urn:microsoft.com/office/officeart/2008/layout/NameandTitleOrganizationalChart"/>
    <dgm:cxn modelId="{C234F4C5-F07C-4762-86A6-16B81C16436C}" type="presParOf" srcId="{A8EA6569-1732-4912-8618-F867B8765544}" destId="{15619787-1DDF-4BCA-8BBB-71E2201F64CE}" srcOrd="2" destOrd="0" presId="urn:microsoft.com/office/officeart/2008/layout/NameandTitleOrganizationalChart"/>
    <dgm:cxn modelId="{67A8C467-6C35-4B2B-9076-AA1E2B3D4D43}" type="presParOf" srcId="{69DF2C2E-9EAB-4DAF-9B3A-3422464D6885}" destId="{A7A17180-8BFE-4A23-B50F-1AB6C42DBCF4}" srcOrd="2" destOrd="0" presId="urn:microsoft.com/office/officeart/2008/layout/NameandTitleOrganizationalChart"/>
    <dgm:cxn modelId="{CD76D2D6-07C5-4AC3-BED6-3401CAB48DA0}" type="presParOf" srcId="{69DF2C2E-9EAB-4DAF-9B3A-3422464D6885}" destId="{F455B26C-CFD8-4A9E-9CB1-E42F836F7605}" srcOrd="3" destOrd="0" presId="urn:microsoft.com/office/officeart/2008/layout/NameandTitleOrganizationalChart"/>
    <dgm:cxn modelId="{039E9024-54EB-4F15-A20C-F85361FAA950}" type="presParOf" srcId="{F455B26C-CFD8-4A9E-9CB1-E42F836F7605}" destId="{E4AA1890-CEAE-40CD-90A8-3E1562A46D49}" srcOrd="0" destOrd="0" presId="urn:microsoft.com/office/officeart/2008/layout/NameandTitleOrganizationalChart"/>
    <dgm:cxn modelId="{5020D23B-6BF9-4A4E-AE22-202503E44F27}" type="presParOf" srcId="{E4AA1890-CEAE-40CD-90A8-3E1562A46D49}" destId="{3B091535-F5AA-46C4-AD69-2D6340FC6E68}" srcOrd="0" destOrd="0" presId="urn:microsoft.com/office/officeart/2008/layout/NameandTitleOrganizationalChart"/>
    <dgm:cxn modelId="{5FA4AB20-4213-45D0-AB6B-B447B7F2D95F}" type="presParOf" srcId="{E4AA1890-CEAE-40CD-90A8-3E1562A46D49}" destId="{F8039F88-9A33-4BA4-8953-485976FD7DBA}" srcOrd="1" destOrd="0" presId="urn:microsoft.com/office/officeart/2008/layout/NameandTitleOrganizationalChart"/>
    <dgm:cxn modelId="{17FC5456-C6D4-4587-BD9E-215DCE294FC1}" type="presParOf" srcId="{E4AA1890-CEAE-40CD-90A8-3E1562A46D49}" destId="{33169E20-E5F3-4C6C-B6CC-F5F51F7E4614}" srcOrd="2" destOrd="0" presId="urn:microsoft.com/office/officeart/2008/layout/NameandTitleOrganizationalChart"/>
    <dgm:cxn modelId="{CF805846-ADD4-4596-9013-7FE531C4EE59}" type="presParOf" srcId="{F455B26C-CFD8-4A9E-9CB1-E42F836F7605}" destId="{B8C0B6A5-4233-4A7B-8A1F-0BB82BF2E1BB}" srcOrd="1" destOrd="0" presId="urn:microsoft.com/office/officeart/2008/layout/NameandTitleOrganizationalChart"/>
    <dgm:cxn modelId="{C891ABFB-6ECF-4116-A134-BB2AF60AEE2E}" type="presParOf" srcId="{F455B26C-CFD8-4A9E-9CB1-E42F836F7605}" destId="{10280897-9661-46F4-BC62-19DC95F8B47A}" srcOrd="2" destOrd="0" presId="urn:microsoft.com/office/officeart/2008/layout/NameandTitleOrganizationalChart"/>
    <dgm:cxn modelId="{E4611A49-428E-4B02-87DB-A4717AFE7807}" type="presParOf" srcId="{69DF2C2E-9EAB-4DAF-9B3A-3422464D6885}" destId="{A5CF9D7B-99FF-4E4A-BF01-5C3BE5DC52CC}" srcOrd="4" destOrd="0" presId="urn:microsoft.com/office/officeart/2008/layout/NameandTitleOrganizationalChart"/>
    <dgm:cxn modelId="{10371E91-2DC2-42CE-9213-1DFE194B6A18}" type="presParOf" srcId="{69DF2C2E-9EAB-4DAF-9B3A-3422464D6885}" destId="{45F1658B-CA6A-4E3C-9D4F-F68CEE170EA4}" srcOrd="5" destOrd="0" presId="urn:microsoft.com/office/officeart/2008/layout/NameandTitleOrganizationalChart"/>
    <dgm:cxn modelId="{03517E64-65EC-4200-A64B-0AFD599F5F35}" type="presParOf" srcId="{45F1658B-CA6A-4E3C-9D4F-F68CEE170EA4}" destId="{8F0C9C5E-A696-4C74-8330-87F8F1FDD759}" srcOrd="0" destOrd="0" presId="urn:microsoft.com/office/officeart/2008/layout/NameandTitleOrganizationalChart"/>
    <dgm:cxn modelId="{A8C362A2-69DE-4725-8C6C-894A2E4E4990}" type="presParOf" srcId="{8F0C9C5E-A696-4C74-8330-87F8F1FDD759}" destId="{45FB4DAB-5A61-4102-97AA-FFE5E210BE65}" srcOrd="0" destOrd="0" presId="urn:microsoft.com/office/officeart/2008/layout/NameandTitleOrganizationalChart"/>
    <dgm:cxn modelId="{FA5B2A8F-E440-4ABE-8C08-F24E66A5C9F9}" type="presParOf" srcId="{8F0C9C5E-A696-4C74-8330-87F8F1FDD759}" destId="{0FC22BEE-F743-4574-90A6-FBA93EA53591}" srcOrd="1" destOrd="0" presId="urn:microsoft.com/office/officeart/2008/layout/NameandTitleOrganizationalChart"/>
    <dgm:cxn modelId="{4848D805-8594-46B2-8320-DCF5081E1F61}" type="presParOf" srcId="{8F0C9C5E-A696-4C74-8330-87F8F1FDD759}" destId="{2E2062DA-E7EF-4407-A303-B0C53038EC9A}" srcOrd="2" destOrd="0" presId="urn:microsoft.com/office/officeart/2008/layout/NameandTitleOrganizationalChart"/>
    <dgm:cxn modelId="{F7983C4E-DE5E-4C67-95B9-3A533093BB48}" type="presParOf" srcId="{45F1658B-CA6A-4E3C-9D4F-F68CEE170EA4}" destId="{8D106795-FA7E-4AB8-B1EF-5092DDD0A0EC}" srcOrd="1" destOrd="0" presId="urn:microsoft.com/office/officeart/2008/layout/NameandTitleOrganizationalChart"/>
    <dgm:cxn modelId="{9716FCFF-77D8-4D68-B6F6-FFA2BCED2B36}" type="presParOf" srcId="{8D106795-FA7E-4AB8-B1EF-5092DDD0A0EC}" destId="{E5692589-9B16-42C3-9AFF-C67E8C8EB5A8}" srcOrd="0" destOrd="0" presId="urn:microsoft.com/office/officeart/2008/layout/NameandTitleOrganizationalChart"/>
    <dgm:cxn modelId="{4902F648-C16C-441B-A94B-FC7771F7E18D}" type="presParOf" srcId="{8D106795-FA7E-4AB8-B1EF-5092DDD0A0EC}" destId="{CBE22FBC-B92A-4B3C-B681-7C18D02FC2AA}" srcOrd="1" destOrd="0" presId="urn:microsoft.com/office/officeart/2008/layout/NameandTitleOrganizationalChart"/>
    <dgm:cxn modelId="{3F995B5C-4AD2-42D5-A55B-FB7BAFE5D971}" type="presParOf" srcId="{CBE22FBC-B92A-4B3C-B681-7C18D02FC2AA}" destId="{89581D21-1699-4804-B06B-2DD3A215CDF3}" srcOrd="0" destOrd="0" presId="urn:microsoft.com/office/officeart/2008/layout/NameandTitleOrganizationalChart"/>
    <dgm:cxn modelId="{5C6A2CFD-8FAF-4CBC-BB0C-CBA127AFA097}" type="presParOf" srcId="{89581D21-1699-4804-B06B-2DD3A215CDF3}" destId="{44C1DE8D-9A7D-46AE-B151-ABD59C777B45}" srcOrd="0" destOrd="0" presId="urn:microsoft.com/office/officeart/2008/layout/NameandTitleOrganizationalChart"/>
    <dgm:cxn modelId="{DBEAB02A-49C5-458E-B101-2BFE8DAA747E}" type="presParOf" srcId="{89581D21-1699-4804-B06B-2DD3A215CDF3}" destId="{6D5BBCF7-455E-47EB-A15B-F7B5A62C3091}" srcOrd="1" destOrd="0" presId="urn:microsoft.com/office/officeart/2008/layout/NameandTitleOrganizationalChart"/>
    <dgm:cxn modelId="{B08912C6-0F52-4FB4-ABCE-93A84F1ACA28}" type="presParOf" srcId="{89581D21-1699-4804-B06B-2DD3A215CDF3}" destId="{A8FA703D-105F-4E3B-ACA6-A6C29F3535C3}" srcOrd="2" destOrd="0" presId="urn:microsoft.com/office/officeart/2008/layout/NameandTitleOrganizationalChart"/>
    <dgm:cxn modelId="{BC71DCE2-7107-45AB-A7E3-60A9DC3239F1}" type="presParOf" srcId="{CBE22FBC-B92A-4B3C-B681-7C18D02FC2AA}" destId="{F0AC16EC-AA6D-45BB-A50E-DAEA3C0C0A30}" srcOrd="1" destOrd="0" presId="urn:microsoft.com/office/officeart/2008/layout/NameandTitleOrganizationalChart"/>
    <dgm:cxn modelId="{7B45176D-42E2-4CDA-9411-5A5B528C8194}" type="presParOf" srcId="{CBE22FBC-B92A-4B3C-B681-7C18D02FC2AA}" destId="{91502A8B-5643-486F-A638-3711F60BFBA3}" srcOrd="2" destOrd="0" presId="urn:microsoft.com/office/officeart/2008/layout/NameandTitleOrganizationalChart"/>
    <dgm:cxn modelId="{28EE1B5F-8B17-4DB3-B7CF-6F6617A9C9F8}" type="presParOf" srcId="{45F1658B-CA6A-4E3C-9D4F-F68CEE170EA4}" destId="{426C95EC-9942-4928-ABA8-25E84FB18FBE}" srcOrd="2" destOrd="0" presId="urn:microsoft.com/office/officeart/2008/layout/NameandTitleOrganizationalChart"/>
    <dgm:cxn modelId="{C2F1273A-2526-41F2-B7FE-AC2455829997}" type="presParOf" srcId="{69DF2C2E-9EAB-4DAF-9B3A-3422464D6885}" destId="{01B36DC3-9CF3-41CF-AE15-6672A92AD19F}" srcOrd="6" destOrd="0" presId="urn:microsoft.com/office/officeart/2008/layout/NameandTitleOrganizationalChart"/>
    <dgm:cxn modelId="{76BE0770-2BFC-438E-B836-1394978F35B7}" type="presParOf" srcId="{69DF2C2E-9EAB-4DAF-9B3A-3422464D6885}" destId="{BF7E644B-C65D-4C54-B1FD-1A26DE3E0C81}" srcOrd="7" destOrd="0" presId="urn:microsoft.com/office/officeart/2008/layout/NameandTitleOrganizationalChart"/>
    <dgm:cxn modelId="{E1CAC62A-29FE-47FB-B7D8-B49B1FD23DB5}" type="presParOf" srcId="{BF7E644B-C65D-4C54-B1FD-1A26DE3E0C81}" destId="{433B2D9C-1A3B-4B9F-88CD-1FEE38E06B89}" srcOrd="0" destOrd="0" presId="urn:microsoft.com/office/officeart/2008/layout/NameandTitleOrganizationalChart"/>
    <dgm:cxn modelId="{455A80A8-51A0-4C1B-A09F-3CAE792C43A9}" type="presParOf" srcId="{433B2D9C-1A3B-4B9F-88CD-1FEE38E06B89}" destId="{84307926-BC10-4C46-A9CC-00962FD0257C}" srcOrd="0" destOrd="0" presId="urn:microsoft.com/office/officeart/2008/layout/NameandTitleOrganizationalChart"/>
    <dgm:cxn modelId="{3CC6A438-2DD4-4C99-B9B4-845A3FD074E8}" type="presParOf" srcId="{433B2D9C-1A3B-4B9F-88CD-1FEE38E06B89}" destId="{33A0696B-629C-4E90-9406-BFCBC26AA234}" srcOrd="1" destOrd="0" presId="urn:microsoft.com/office/officeart/2008/layout/NameandTitleOrganizationalChart"/>
    <dgm:cxn modelId="{4AD9D518-4D28-479D-BAF9-9A7A53F8C18D}" type="presParOf" srcId="{433B2D9C-1A3B-4B9F-88CD-1FEE38E06B89}" destId="{A2A39534-C752-4CAC-923D-D150D38A37D5}" srcOrd="2" destOrd="0" presId="urn:microsoft.com/office/officeart/2008/layout/NameandTitleOrganizationalChart"/>
    <dgm:cxn modelId="{595457F2-9862-4996-8BA2-67CA7E0E2975}" type="presParOf" srcId="{BF7E644B-C65D-4C54-B1FD-1A26DE3E0C81}" destId="{FABDE968-687C-43F2-B1F5-BB91096FB38F}" srcOrd="1" destOrd="0" presId="urn:microsoft.com/office/officeart/2008/layout/NameandTitleOrganizationalChart"/>
    <dgm:cxn modelId="{E3B98DA8-04D5-4376-95E2-104907A6E0DE}" type="presParOf" srcId="{FABDE968-687C-43F2-B1F5-BB91096FB38F}" destId="{0702FB9D-21AC-4E34-B950-38876FA0275B}" srcOrd="0" destOrd="0" presId="urn:microsoft.com/office/officeart/2008/layout/NameandTitleOrganizationalChart"/>
    <dgm:cxn modelId="{630D5192-32C4-49E7-86C4-F5A605116F85}" type="presParOf" srcId="{FABDE968-687C-43F2-B1F5-BB91096FB38F}" destId="{6E25E25D-25AC-4842-A02C-9E53BD2AA5D3}" srcOrd="1" destOrd="0" presId="urn:microsoft.com/office/officeart/2008/layout/NameandTitleOrganizationalChart"/>
    <dgm:cxn modelId="{4487B905-997D-4236-BE19-33A04B7DCA7B}" type="presParOf" srcId="{6E25E25D-25AC-4842-A02C-9E53BD2AA5D3}" destId="{4B392A07-0A2E-4AC8-86CA-2C20C604DF82}" srcOrd="0" destOrd="0" presId="urn:microsoft.com/office/officeart/2008/layout/NameandTitleOrganizationalChart"/>
    <dgm:cxn modelId="{A8FC7AE4-EC21-4E2F-A748-2DDE1A548443}" type="presParOf" srcId="{4B392A07-0A2E-4AC8-86CA-2C20C604DF82}" destId="{7231ADF6-C5D4-4AB3-A518-A9827D308596}" srcOrd="0" destOrd="0" presId="urn:microsoft.com/office/officeart/2008/layout/NameandTitleOrganizationalChart"/>
    <dgm:cxn modelId="{C268B85C-38DB-492D-B227-44A4108F646C}" type="presParOf" srcId="{4B392A07-0A2E-4AC8-86CA-2C20C604DF82}" destId="{7B1A6BC1-138F-4C05-A9B0-9480AF531DB8}" srcOrd="1" destOrd="0" presId="urn:microsoft.com/office/officeart/2008/layout/NameandTitleOrganizationalChart"/>
    <dgm:cxn modelId="{62BF7FE7-3B84-4074-9526-08F476B368E5}" type="presParOf" srcId="{4B392A07-0A2E-4AC8-86CA-2C20C604DF82}" destId="{26BE7961-56C5-426A-AFF0-8ED5E17AF704}" srcOrd="2" destOrd="0" presId="urn:microsoft.com/office/officeart/2008/layout/NameandTitleOrganizationalChart"/>
    <dgm:cxn modelId="{324CF9EC-0125-4CC8-B21A-D5A0E1FDC454}" type="presParOf" srcId="{6E25E25D-25AC-4842-A02C-9E53BD2AA5D3}" destId="{A02D954D-5D92-4289-8CE1-8CEC1DDC5FD5}" srcOrd="1" destOrd="0" presId="urn:microsoft.com/office/officeart/2008/layout/NameandTitleOrganizationalChart"/>
    <dgm:cxn modelId="{83B5362A-4B07-49C2-8688-93B9DDDC5400}" type="presParOf" srcId="{6E25E25D-25AC-4842-A02C-9E53BD2AA5D3}" destId="{44A4F71C-172B-4FA5-8C5D-F011CAEF6889}" srcOrd="2" destOrd="0" presId="urn:microsoft.com/office/officeart/2008/layout/NameandTitleOrganizationalChart"/>
    <dgm:cxn modelId="{18E90704-A271-48C6-A472-AAC3AAA223EF}" type="presParOf" srcId="{BF7E644B-C65D-4C54-B1FD-1A26DE3E0C81}" destId="{C673BDED-EC0F-4537-AC82-9AA1942BE005}" srcOrd="2" destOrd="0" presId="urn:microsoft.com/office/officeart/2008/layout/NameandTitleOrganizationalChart"/>
    <dgm:cxn modelId="{19AF2C6D-7395-4B89-B786-EE966E15198D}" type="presParOf" srcId="{6E220FF2-8036-4782-B7FF-FFE3E0DE81A1}" destId="{938941E6-3D47-4AE4-B985-333614EA0DA7}" srcOrd="2" destOrd="0" presId="urn:microsoft.com/office/officeart/2008/layout/NameandTitleOrganizationalChart"/>
    <dgm:cxn modelId="{51D09D20-5256-4247-AEA9-87DFE0EECDF4}" type="presParOf" srcId="{938941E6-3D47-4AE4-B985-333614EA0DA7}" destId="{B9A69EE1-4ECB-41DA-B348-C44E0C144E36}" srcOrd="0" destOrd="0" presId="urn:microsoft.com/office/officeart/2008/layout/NameandTitleOrganizationalChart"/>
    <dgm:cxn modelId="{F78199A4-3E2D-476D-9DEE-23D48509C8E4}" type="presParOf" srcId="{938941E6-3D47-4AE4-B985-333614EA0DA7}" destId="{62A51A29-7CFC-4809-8C16-1FD4077747FA}" srcOrd="1" destOrd="0" presId="urn:microsoft.com/office/officeart/2008/layout/NameandTitleOrganizationalChart"/>
    <dgm:cxn modelId="{6B5A5B9B-C075-4A4D-9F11-FC749706C32F}" type="presParOf" srcId="{62A51A29-7CFC-4809-8C16-1FD4077747FA}" destId="{881FBAC9-D2FF-47BC-9E31-C2D485FFB76A}" srcOrd="0" destOrd="0" presId="urn:microsoft.com/office/officeart/2008/layout/NameandTitleOrganizationalChart"/>
    <dgm:cxn modelId="{B06B1CF6-F275-4F2D-BB47-3716D6672707}" type="presParOf" srcId="{881FBAC9-D2FF-47BC-9E31-C2D485FFB76A}" destId="{D56AC722-B13F-44FE-A688-930F779C8FC0}" srcOrd="0" destOrd="0" presId="urn:microsoft.com/office/officeart/2008/layout/NameandTitleOrganizationalChart"/>
    <dgm:cxn modelId="{D11CE2AC-E133-4103-93EE-7D2A98544553}" type="presParOf" srcId="{881FBAC9-D2FF-47BC-9E31-C2D485FFB76A}" destId="{F0144A61-05ED-458A-B143-7289509015F6}" srcOrd="1" destOrd="0" presId="urn:microsoft.com/office/officeart/2008/layout/NameandTitleOrganizationalChart"/>
    <dgm:cxn modelId="{1AEB0DFA-12C5-47C7-AB39-5B8537BC237F}" type="presParOf" srcId="{881FBAC9-D2FF-47BC-9E31-C2D485FFB76A}" destId="{167246CD-C66C-4B83-B5D1-B8DF711A5190}" srcOrd="2" destOrd="0" presId="urn:microsoft.com/office/officeart/2008/layout/NameandTitleOrganizationalChart"/>
    <dgm:cxn modelId="{3D76AAD5-256C-4156-A755-8EF247C8D161}" type="presParOf" srcId="{62A51A29-7CFC-4809-8C16-1FD4077747FA}" destId="{D55245F6-74AE-4186-9ECA-0778F42A9C8D}" srcOrd="1" destOrd="0" presId="urn:microsoft.com/office/officeart/2008/layout/NameandTitleOrganizationalChart"/>
    <dgm:cxn modelId="{084F0FFF-BEBD-4767-A3EE-8E8DCE63535C}" type="presParOf" srcId="{62A51A29-7CFC-4809-8C16-1FD4077747FA}" destId="{D277073D-1FF5-4D2C-819E-C4C9D395E560}"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E28271F-ABBE-41BE-BEA7-7FE169CBA36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EF24507-9B12-4E88-B535-6C3DFA3DCB09}">
      <dgm:prSet phldrT="[Text]" custT="1"/>
      <dgm:spPr/>
      <dgm:t>
        <a:bodyPr/>
        <a:lstStyle/>
        <a:p>
          <a:r>
            <a:rPr lang="en-GB" sz="2000" dirty="0"/>
            <a:t>BCDR</a:t>
          </a:r>
          <a:endParaRPr lang="en-US" sz="2000" dirty="0"/>
        </a:p>
      </dgm:t>
    </dgm:pt>
    <dgm:pt modelId="{AE0748F0-8392-4976-9BAB-B06729F98618}" type="parTrans" cxnId="{2BB131E0-FD5B-4B0E-8A68-7DD929444F37}">
      <dgm:prSet/>
      <dgm:spPr/>
      <dgm:t>
        <a:bodyPr/>
        <a:lstStyle/>
        <a:p>
          <a:endParaRPr lang="en-US" sz="1400"/>
        </a:p>
      </dgm:t>
    </dgm:pt>
    <dgm:pt modelId="{4AB37E75-F08E-4145-9A97-2DEFEC60A417}" type="sibTrans" cxnId="{2BB131E0-FD5B-4B0E-8A68-7DD929444F37}">
      <dgm:prSet/>
      <dgm:spPr/>
      <dgm:t>
        <a:bodyPr/>
        <a:lstStyle/>
        <a:p>
          <a:endParaRPr lang="en-US" sz="1400"/>
        </a:p>
      </dgm:t>
    </dgm:pt>
    <dgm:pt modelId="{E7DD8BFE-4DC0-4562-953D-EAEE27AD55A1}">
      <dgm:prSet phldrT="[Text]" custT="1"/>
      <dgm:spPr/>
      <dgm:t>
        <a:bodyPr/>
        <a:lstStyle/>
        <a:p>
          <a:r>
            <a:rPr lang="en-GB" sz="2000" dirty="0"/>
            <a:t>Server down</a:t>
          </a:r>
          <a:endParaRPr lang="en-US" sz="2000" dirty="0"/>
        </a:p>
      </dgm:t>
    </dgm:pt>
    <dgm:pt modelId="{817A0AC1-86F4-4796-8693-E0FBFB3EB1DD}" type="parTrans" cxnId="{99BAFE9F-086D-48BE-A64B-0BC599633006}">
      <dgm:prSet/>
      <dgm:spPr/>
      <dgm:t>
        <a:bodyPr/>
        <a:lstStyle/>
        <a:p>
          <a:endParaRPr lang="en-US" sz="1400"/>
        </a:p>
      </dgm:t>
    </dgm:pt>
    <dgm:pt modelId="{136B5C17-DBFC-4389-9F5C-0EFF397806F7}" type="sibTrans" cxnId="{99BAFE9F-086D-48BE-A64B-0BC599633006}">
      <dgm:prSet/>
      <dgm:spPr/>
      <dgm:t>
        <a:bodyPr/>
        <a:lstStyle/>
        <a:p>
          <a:endParaRPr lang="en-US" sz="1400"/>
        </a:p>
      </dgm:t>
    </dgm:pt>
    <dgm:pt modelId="{DA79891C-F719-45D8-9760-5F9EBE27C22F}">
      <dgm:prSet phldrT="[Text]" custT="1"/>
      <dgm:spPr/>
      <dgm:t>
        <a:bodyPr/>
        <a:lstStyle/>
        <a:p>
          <a:r>
            <a:rPr lang="en-GB" sz="2000" dirty="0"/>
            <a:t>Network Issues</a:t>
          </a:r>
          <a:endParaRPr lang="en-US" sz="2000" dirty="0"/>
        </a:p>
      </dgm:t>
    </dgm:pt>
    <dgm:pt modelId="{AD7E66DC-0A79-4953-9645-438250B3A5CA}" type="parTrans" cxnId="{C9AD8BA0-4E63-4269-A7E8-A27CEBB09FC6}">
      <dgm:prSet/>
      <dgm:spPr/>
      <dgm:t>
        <a:bodyPr/>
        <a:lstStyle/>
        <a:p>
          <a:endParaRPr lang="en-US" sz="1400"/>
        </a:p>
      </dgm:t>
    </dgm:pt>
    <dgm:pt modelId="{49C4C11A-A17F-43CE-950E-0488D5D57BF7}" type="sibTrans" cxnId="{C9AD8BA0-4E63-4269-A7E8-A27CEBB09FC6}">
      <dgm:prSet/>
      <dgm:spPr/>
      <dgm:t>
        <a:bodyPr/>
        <a:lstStyle/>
        <a:p>
          <a:endParaRPr lang="en-US" sz="1400"/>
        </a:p>
      </dgm:t>
    </dgm:pt>
    <dgm:pt modelId="{12C52572-88F8-4373-A5F2-6F85864D440E}">
      <dgm:prSet custT="1"/>
      <dgm:spPr/>
      <dgm:t>
        <a:bodyPr/>
        <a:lstStyle/>
        <a:p>
          <a:r>
            <a:rPr lang="en-GB" sz="2000" dirty="0"/>
            <a:t>Fire</a:t>
          </a:r>
          <a:endParaRPr lang="en-US" sz="2000" dirty="0"/>
        </a:p>
      </dgm:t>
    </dgm:pt>
    <dgm:pt modelId="{FF072119-EA06-48FA-9990-88FE4DDC315D}" type="parTrans" cxnId="{C194F175-D671-4B3D-90FE-ECB878D8FE7F}">
      <dgm:prSet/>
      <dgm:spPr/>
      <dgm:t>
        <a:bodyPr/>
        <a:lstStyle/>
        <a:p>
          <a:endParaRPr lang="en-US" sz="1400"/>
        </a:p>
      </dgm:t>
    </dgm:pt>
    <dgm:pt modelId="{430383CB-7E49-4A60-91BC-B9E646A39B66}" type="sibTrans" cxnId="{C194F175-D671-4B3D-90FE-ECB878D8FE7F}">
      <dgm:prSet/>
      <dgm:spPr/>
      <dgm:t>
        <a:bodyPr/>
        <a:lstStyle/>
        <a:p>
          <a:endParaRPr lang="en-US" sz="1400"/>
        </a:p>
      </dgm:t>
    </dgm:pt>
    <dgm:pt modelId="{A429E5C7-41A3-4120-9A0F-F35127E0BE97}">
      <dgm:prSet custT="1"/>
      <dgm:spPr/>
      <dgm:t>
        <a:bodyPr/>
        <a:lstStyle/>
        <a:p>
          <a:r>
            <a:rPr lang="en-GB" sz="2000" dirty="0"/>
            <a:t>Power Failure</a:t>
          </a:r>
          <a:endParaRPr lang="en-US" sz="2000" dirty="0"/>
        </a:p>
      </dgm:t>
    </dgm:pt>
    <dgm:pt modelId="{B6F1DAF2-9A4D-43E3-BA71-EEB097F72579}" type="parTrans" cxnId="{EC96871E-37FC-4987-85E5-8DCDCC06E199}">
      <dgm:prSet/>
      <dgm:spPr/>
      <dgm:t>
        <a:bodyPr/>
        <a:lstStyle/>
        <a:p>
          <a:endParaRPr lang="en-US" sz="1400"/>
        </a:p>
      </dgm:t>
    </dgm:pt>
    <dgm:pt modelId="{3D0F4B6E-337D-4BC0-A0A3-FDA3A06DECE8}" type="sibTrans" cxnId="{EC96871E-37FC-4987-85E5-8DCDCC06E199}">
      <dgm:prSet/>
      <dgm:spPr/>
      <dgm:t>
        <a:bodyPr/>
        <a:lstStyle/>
        <a:p>
          <a:endParaRPr lang="en-US" sz="1400"/>
        </a:p>
      </dgm:t>
    </dgm:pt>
    <dgm:pt modelId="{91C23AD7-B2D9-4D0C-97CA-B7AEB9E657BB}">
      <dgm:prSet custT="1"/>
      <dgm:spPr/>
      <dgm:t>
        <a:bodyPr/>
        <a:lstStyle/>
        <a:p>
          <a:r>
            <a:rPr lang="en-GB" sz="2000" dirty="0"/>
            <a:t>Evacuation Plan</a:t>
          </a:r>
          <a:endParaRPr lang="en-US" sz="2000" dirty="0"/>
        </a:p>
      </dgm:t>
    </dgm:pt>
    <dgm:pt modelId="{9C615CCD-6E5F-44EC-A25F-580E3ECE05B1}" type="parTrans" cxnId="{2966219D-CFA5-408B-9A3B-1B72B08CC912}">
      <dgm:prSet/>
      <dgm:spPr/>
      <dgm:t>
        <a:bodyPr/>
        <a:lstStyle/>
        <a:p>
          <a:endParaRPr lang="en-US" sz="1400"/>
        </a:p>
      </dgm:t>
    </dgm:pt>
    <dgm:pt modelId="{B65379A4-77EB-4E5D-BAEC-B887C996887B}" type="sibTrans" cxnId="{2966219D-CFA5-408B-9A3B-1B72B08CC912}">
      <dgm:prSet/>
      <dgm:spPr/>
      <dgm:t>
        <a:bodyPr/>
        <a:lstStyle/>
        <a:p>
          <a:endParaRPr lang="en-US" sz="1400"/>
        </a:p>
      </dgm:t>
    </dgm:pt>
    <dgm:pt modelId="{90E81F46-194C-466C-A15D-1661F087189A}">
      <dgm:prSet custT="1"/>
      <dgm:spPr/>
      <dgm:t>
        <a:bodyPr/>
        <a:lstStyle/>
        <a:p>
          <a:r>
            <a:rPr lang="en-GB" sz="2000" dirty="0"/>
            <a:t>Failover Site</a:t>
          </a:r>
          <a:endParaRPr lang="en-US" sz="2000" dirty="0"/>
        </a:p>
      </dgm:t>
    </dgm:pt>
    <dgm:pt modelId="{CBB6A8AE-10E6-4BE6-9E1A-25AB14770DCB}" type="parTrans" cxnId="{EA5FD6C1-6459-4D7F-9617-4575AD5959CA}">
      <dgm:prSet/>
      <dgm:spPr/>
      <dgm:t>
        <a:bodyPr/>
        <a:lstStyle/>
        <a:p>
          <a:endParaRPr lang="en-US" sz="1400"/>
        </a:p>
      </dgm:t>
    </dgm:pt>
    <dgm:pt modelId="{86625AFB-3071-4E0D-97D2-F61420556BBF}" type="sibTrans" cxnId="{EA5FD6C1-6459-4D7F-9617-4575AD5959CA}">
      <dgm:prSet/>
      <dgm:spPr/>
      <dgm:t>
        <a:bodyPr/>
        <a:lstStyle/>
        <a:p>
          <a:endParaRPr lang="en-US" sz="1400"/>
        </a:p>
      </dgm:t>
    </dgm:pt>
    <dgm:pt modelId="{11B996E9-A280-44CF-924E-F16210D67395}">
      <dgm:prSet custT="1"/>
      <dgm:spPr/>
      <dgm:t>
        <a:bodyPr/>
        <a:lstStyle/>
        <a:p>
          <a:r>
            <a:rPr lang="en-GB" sz="2000" dirty="0"/>
            <a:t>Hardware Failure</a:t>
          </a:r>
          <a:endParaRPr lang="en-US" sz="2000" dirty="0"/>
        </a:p>
      </dgm:t>
    </dgm:pt>
    <dgm:pt modelId="{B8D06D38-363D-4937-A283-DEA72B62713F}" type="parTrans" cxnId="{AE946754-A7FE-4190-A12D-F7C9D9416BD7}">
      <dgm:prSet/>
      <dgm:spPr/>
      <dgm:t>
        <a:bodyPr/>
        <a:lstStyle/>
        <a:p>
          <a:endParaRPr lang="en-US" sz="1400"/>
        </a:p>
      </dgm:t>
    </dgm:pt>
    <dgm:pt modelId="{9092647D-AA44-4901-9AC6-E2A2BDF27A2A}" type="sibTrans" cxnId="{AE946754-A7FE-4190-A12D-F7C9D9416BD7}">
      <dgm:prSet/>
      <dgm:spPr/>
      <dgm:t>
        <a:bodyPr/>
        <a:lstStyle/>
        <a:p>
          <a:endParaRPr lang="en-US" sz="1400"/>
        </a:p>
      </dgm:t>
    </dgm:pt>
    <dgm:pt modelId="{B6780CCA-0353-4E69-A161-2D2C85D01966}">
      <dgm:prSet custT="1"/>
      <dgm:spPr/>
      <dgm:t>
        <a:bodyPr/>
        <a:lstStyle/>
        <a:p>
          <a:r>
            <a:rPr lang="en-GB" sz="2000" dirty="0"/>
            <a:t>Malware Infection</a:t>
          </a:r>
          <a:endParaRPr lang="en-US" sz="2000" dirty="0"/>
        </a:p>
      </dgm:t>
    </dgm:pt>
    <dgm:pt modelId="{A2C019C1-3809-47BD-8D46-A32F645C3B37}" type="parTrans" cxnId="{D59CDA55-73AE-436B-9AA0-51572B94DDC0}">
      <dgm:prSet/>
      <dgm:spPr/>
      <dgm:t>
        <a:bodyPr/>
        <a:lstStyle/>
        <a:p>
          <a:endParaRPr lang="en-US" sz="1400"/>
        </a:p>
      </dgm:t>
    </dgm:pt>
    <dgm:pt modelId="{71CF605F-264F-4FBD-95A4-6A824FABF4CF}" type="sibTrans" cxnId="{D59CDA55-73AE-436B-9AA0-51572B94DDC0}">
      <dgm:prSet/>
      <dgm:spPr/>
      <dgm:t>
        <a:bodyPr/>
        <a:lstStyle/>
        <a:p>
          <a:endParaRPr lang="en-US" sz="1400"/>
        </a:p>
      </dgm:t>
    </dgm:pt>
    <dgm:pt modelId="{687A54C7-4213-4968-94DB-18F4030CDEF1}" type="pres">
      <dgm:prSet presAssocID="{6E28271F-ABBE-41BE-BEA7-7FE169CBA362}" presName="hierChild1" presStyleCnt="0">
        <dgm:presLayoutVars>
          <dgm:orgChart val="1"/>
          <dgm:chPref val="1"/>
          <dgm:dir/>
          <dgm:animOne val="branch"/>
          <dgm:animLvl val="lvl"/>
          <dgm:resizeHandles/>
        </dgm:presLayoutVars>
      </dgm:prSet>
      <dgm:spPr/>
      <dgm:t>
        <a:bodyPr/>
        <a:lstStyle/>
        <a:p>
          <a:endParaRPr lang="en-US"/>
        </a:p>
      </dgm:t>
    </dgm:pt>
    <dgm:pt modelId="{3A897AEA-C501-4786-A821-133A4A3BA527}" type="pres">
      <dgm:prSet presAssocID="{3EF24507-9B12-4E88-B535-6C3DFA3DCB09}" presName="hierRoot1" presStyleCnt="0">
        <dgm:presLayoutVars>
          <dgm:hierBranch val="init"/>
        </dgm:presLayoutVars>
      </dgm:prSet>
      <dgm:spPr/>
    </dgm:pt>
    <dgm:pt modelId="{158C7374-BB71-4D8A-862D-35A2E2C46698}" type="pres">
      <dgm:prSet presAssocID="{3EF24507-9B12-4E88-B535-6C3DFA3DCB09}" presName="rootComposite1" presStyleCnt="0"/>
      <dgm:spPr/>
    </dgm:pt>
    <dgm:pt modelId="{0C35B794-4630-453E-89D1-ACA23D2B4EE7}" type="pres">
      <dgm:prSet presAssocID="{3EF24507-9B12-4E88-B535-6C3DFA3DCB09}" presName="rootText1" presStyleLbl="node0" presStyleIdx="0" presStyleCnt="1">
        <dgm:presLayoutVars>
          <dgm:chPref val="3"/>
        </dgm:presLayoutVars>
      </dgm:prSet>
      <dgm:spPr/>
      <dgm:t>
        <a:bodyPr/>
        <a:lstStyle/>
        <a:p>
          <a:endParaRPr lang="en-US"/>
        </a:p>
      </dgm:t>
    </dgm:pt>
    <dgm:pt modelId="{A046B70C-69A3-4EEE-A1DD-A2B20D208AC5}" type="pres">
      <dgm:prSet presAssocID="{3EF24507-9B12-4E88-B535-6C3DFA3DCB09}" presName="rootConnector1" presStyleLbl="node1" presStyleIdx="0" presStyleCnt="0"/>
      <dgm:spPr/>
      <dgm:t>
        <a:bodyPr/>
        <a:lstStyle/>
        <a:p>
          <a:endParaRPr lang="en-US"/>
        </a:p>
      </dgm:t>
    </dgm:pt>
    <dgm:pt modelId="{7D5D62F9-2632-4819-8048-51626A9B4545}" type="pres">
      <dgm:prSet presAssocID="{3EF24507-9B12-4E88-B535-6C3DFA3DCB09}" presName="hierChild2" presStyleCnt="0"/>
      <dgm:spPr/>
    </dgm:pt>
    <dgm:pt modelId="{4750464F-408B-44FD-8F3B-C79A62C2CA5E}" type="pres">
      <dgm:prSet presAssocID="{817A0AC1-86F4-4796-8693-E0FBFB3EB1DD}" presName="Name37" presStyleLbl="parChTrans1D2" presStyleIdx="0" presStyleCnt="4"/>
      <dgm:spPr/>
      <dgm:t>
        <a:bodyPr/>
        <a:lstStyle/>
        <a:p>
          <a:endParaRPr lang="en-US"/>
        </a:p>
      </dgm:t>
    </dgm:pt>
    <dgm:pt modelId="{D09E4672-C359-4B7E-B7AA-3ECC0F1E8D6E}" type="pres">
      <dgm:prSet presAssocID="{E7DD8BFE-4DC0-4562-953D-EAEE27AD55A1}" presName="hierRoot2" presStyleCnt="0">
        <dgm:presLayoutVars>
          <dgm:hierBranch val="init"/>
        </dgm:presLayoutVars>
      </dgm:prSet>
      <dgm:spPr/>
    </dgm:pt>
    <dgm:pt modelId="{8D71A5E1-1513-47F3-B820-935AE0ADDB6B}" type="pres">
      <dgm:prSet presAssocID="{E7DD8BFE-4DC0-4562-953D-EAEE27AD55A1}" presName="rootComposite" presStyleCnt="0"/>
      <dgm:spPr/>
    </dgm:pt>
    <dgm:pt modelId="{B167DBF2-2DB0-40E1-AEA4-B9CC4A93A6ED}" type="pres">
      <dgm:prSet presAssocID="{E7DD8BFE-4DC0-4562-953D-EAEE27AD55A1}" presName="rootText" presStyleLbl="node2" presStyleIdx="0" presStyleCnt="4">
        <dgm:presLayoutVars>
          <dgm:chPref val="3"/>
        </dgm:presLayoutVars>
      </dgm:prSet>
      <dgm:spPr/>
      <dgm:t>
        <a:bodyPr/>
        <a:lstStyle/>
        <a:p>
          <a:endParaRPr lang="en-US"/>
        </a:p>
      </dgm:t>
    </dgm:pt>
    <dgm:pt modelId="{5820985E-5B9D-4223-AAD1-86EA7C00F172}" type="pres">
      <dgm:prSet presAssocID="{E7DD8BFE-4DC0-4562-953D-EAEE27AD55A1}" presName="rootConnector" presStyleLbl="node2" presStyleIdx="0" presStyleCnt="4"/>
      <dgm:spPr/>
      <dgm:t>
        <a:bodyPr/>
        <a:lstStyle/>
        <a:p>
          <a:endParaRPr lang="en-US"/>
        </a:p>
      </dgm:t>
    </dgm:pt>
    <dgm:pt modelId="{1A33DD77-4F84-475E-9DDB-ACC8E00A19EB}" type="pres">
      <dgm:prSet presAssocID="{E7DD8BFE-4DC0-4562-953D-EAEE27AD55A1}" presName="hierChild4" presStyleCnt="0"/>
      <dgm:spPr/>
    </dgm:pt>
    <dgm:pt modelId="{DF914A2C-B38A-4536-9276-FA6BFB37115A}" type="pres">
      <dgm:prSet presAssocID="{B8D06D38-363D-4937-A283-DEA72B62713F}" presName="Name37" presStyleLbl="parChTrans1D3" presStyleIdx="0" presStyleCnt="4"/>
      <dgm:spPr/>
      <dgm:t>
        <a:bodyPr/>
        <a:lstStyle/>
        <a:p>
          <a:endParaRPr lang="en-US"/>
        </a:p>
      </dgm:t>
    </dgm:pt>
    <dgm:pt modelId="{850404E2-9845-4887-9F30-2903B0C20978}" type="pres">
      <dgm:prSet presAssocID="{11B996E9-A280-44CF-924E-F16210D67395}" presName="hierRoot2" presStyleCnt="0">
        <dgm:presLayoutVars>
          <dgm:hierBranch val="init"/>
        </dgm:presLayoutVars>
      </dgm:prSet>
      <dgm:spPr/>
    </dgm:pt>
    <dgm:pt modelId="{2FC3A4C3-99ED-41DD-9E74-C3BA8219D720}" type="pres">
      <dgm:prSet presAssocID="{11B996E9-A280-44CF-924E-F16210D67395}" presName="rootComposite" presStyleCnt="0"/>
      <dgm:spPr/>
    </dgm:pt>
    <dgm:pt modelId="{9F2F238B-533A-4404-B9ED-FCE42BD74BBB}" type="pres">
      <dgm:prSet presAssocID="{11B996E9-A280-44CF-924E-F16210D67395}" presName="rootText" presStyleLbl="node3" presStyleIdx="0" presStyleCnt="4">
        <dgm:presLayoutVars>
          <dgm:chPref val="3"/>
        </dgm:presLayoutVars>
      </dgm:prSet>
      <dgm:spPr/>
      <dgm:t>
        <a:bodyPr/>
        <a:lstStyle/>
        <a:p>
          <a:endParaRPr lang="en-US"/>
        </a:p>
      </dgm:t>
    </dgm:pt>
    <dgm:pt modelId="{51B9144C-BC90-4230-909D-CC4211C0832C}" type="pres">
      <dgm:prSet presAssocID="{11B996E9-A280-44CF-924E-F16210D67395}" presName="rootConnector" presStyleLbl="node3" presStyleIdx="0" presStyleCnt="4"/>
      <dgm:spPr/>
      <dgm:t>
        <a:bodyPr/>
        <a:lstStyle/>
        <a:p>
          <a:endParaRPr lang="en-US"/>
        </a:p>
      </dgm:t>
    </dgm:pt>
    <dgm:pt modelId="{E2B134AB-0307-4FBE-B3F7-4BD2B6CD02C7}" type="pres">
      <dgm:prSet presAssocID="{11B996E9-A280-44CF-924E-F16210D67395}" presName="hierChild4" presStyleCnt="0"/>
      <dgm:spPr/>
    </dgm:pt>
    <dgm:pt modelId="{AAED19D8-602B-4E31-8256-4952A26724A6}" type="pres">
      <dgm:prSet presAssocID="{11B996E9-A280-44CF-924E-F16210D67395}" presName="hierChild5" presStyleCnt="0"/>
      <dgm:spPr/>
    </dgm:pt>
    <dgm:pt modelId="{60A4E376-5477-4F32-9FB4-0E9B4D127DF9}" type="pres">
      <dgm:prSet presAssocID="{A2C019C1-3809-47BD-8D46-A32F645C3B37}" presName="Name37" presStyleLbl="parChTrans1D3" presStyleIdx="1" presStyleCnt="4"/>
      <dgm:spPr/>
      <dgm:t>
        <a:bodyPr/>
        <a:lstStyle/>
        <a:p>
          <a:endParaRPr lang="en-US"/>
        </a:p>
      </dgm:t>
    </dgm:pt>
    <dgm:pt modelId="{6A6983D6-C377-4428-B82B-1C3E63617F2C}" type="pres">
      <dgm:prSet presAssocID="{B6780CCA-0353-4E69-A161-2D2C85D01966}" presName="hierRoot2" presStyleCnt="0">
        <dgm:presLayoutVars>
          <dgm:hierBranch val="init"/>
        </dgm:presLayoutVars>
      </dgm:prSet>
      <dgm:spPr/>
    </dgm:pt>
    <dgm:pt modelId="{BF4FEEEA-8DB9-463D-87E3-FC85C0B42AE7}" type="pres">
      <dgm:prSet presAssocID="{B6780CCA-0353-4E69-A161-2D2C85D01966}" presName="rootComposite" presStyleCnt="0"/>
      <dgm:spPr/>
    </dgm:pt>
    <dgm:pt modelId="{F23565E0-FD1C-45E1-858A-14932542C7E0}" type="pres">
      <dgm:prSet presAssocID="{B6780CCA-0353-4E69-A161-2D2C85D01966}" presName="rootText" presStyleLbl="node3" presStyleIdx="1" presStyleCnt="4">
        <dgm:presLayoutVars>
          <dgm:chPref val="3"/>
        </dgm:presLayoutVars>
      </dgm:prSet>
      <dgm:spPr/>
      <dgm:t>
        <a:bodyPr/>
        <a:lstStyle/>
        <a:p>
          <a:endParaRPr lang="en-US"/>
        </a:p>
      </dgm:t>
    </dgm:pt>
    <dgm:pt modelId="{6D751302-54F9-4042-9977-DCA711D04E04}" type="pres">
      <dgm:prSet presAssocID="{B6780CCA-0353-4E69-A161-2D2C85D01966}" presName="rootConnector" presStyleLbl="node3" presStyleIdx="1" presStyleCnt="4"/>
      <dgm:spPr/>
      <dgm:t>
        <a:bodyPr/>
        <a:lstStyle/>
        <a:p>
          <a:endParaRPr lang="en-US"/>
        </a:p>
      </dgm:t>
    </dgm:pt>
    <dgm:pt modelId="{FEEF25FA-106A-4937-9841-1782D95C5524}" type="pres">
      <dgm:prSet presAssocID="{B6780CCA-0353-4E69-A161-2D2C85D01966}" presName="hierChild4" presStyleCnt="0"/>
      <dgm:spPr/>
    </dgm:pt>
    <dgm:pt modelId="{DD19797E-3062-4E0A-A711-A0B07599326F}" type="pres">
      <dgm:prSet presAssocID="{B6780CCA-0353-4E69-A161-2D2C85D01966}" presName="hierChild5" presStyleCnt="0"/>
      <dgm:spPr/>
    </dgm:pt>
    <dgm:pt modelId="{44E292C0-0554-4DA0-B09B-4B0B3EA0E4DB}" type="pres">
      <dgm:prSet presAssocID="{E7DD8BFE-4DC0-4562-953D-EAEE27AD55A1}" presName="hierChild5" presStyleCnt="0"/>
      <dgm:spPr/>
    </dgm:pt>
    <dgm:pt modelId="{6D4E1218-309C-4FFF-9C9D-C6AEF3EA528F}" type="pres">
      <dgm:prSet presAssocID="{AD7E66DC-0A79-4953-9645-438250B3A5CA}" presName="Name37" presStyleLbl="parChTrans1D2" presStyleIdx="1" presStyleCnt="4"/>
      <dgm:spPr/>
      <dgm:t>
        <a:bodyPr/>
        <a:lstStyle/>
        <a:p>
          <a:endParaRPr lang="en-US"/>
        </a:p>
      </dgm:t>
    </dgm:pt>
    <dgm:pt modelId="{EEC53351-C077-4575-8332-EE91DAA6B3D8}" type="pres">
      <dgm:prSet presAssocID="{DA79891C-F719-45D8-9760-5F9EBE27C22F}" presName="hierRoot2" presStyleCnt="0">
        <dgm:presLayoutVars>
          <dgm:hierBranch val="init"/>
        </dgm:presLayoutVars>
      </dgm:prSet>
      <dgm:spPr/>
    </dgm:pt>
    <dgm:pt modelId="{ECD0C855-DD2C-40A2-9E32-E96E94FA7F0F}" type="pres">
      <dgm:prSet presAssocID="{DA79891C-F719-45D8-9760-5F9EBE27C22F}" presName="rootComposite" presStyleCnt="0"/>
      <dgm:spPr/>
    </dgm:pt>
    <dgm:pt modelId="{FCC9B536-2EA6-43BF-B30B-BA5F073EB880}" type="pres">
      <dgm:prSet presAssocID="{DA79891C-F719-45D8-9760-5F9EBE27C22F}" presName="rootText" presStyleLbl="node2" presStyleIdx="1" presStyleCnt="4">
        <dgm:presLayoutVars>
          <dgm:chPref val="3"/>
        </dgm:presLayoutVars>
      </dgm:prSet>
      <dgm:spPr/>
      <dgm:t>
        <a:bodyPr/>
        <a:lstStyle/>
        <a:p>
          <a:endParaRPr lang="en-US"/>
        </a:p>
      </dgm:t>
    </dgm:pt>
    <dgm:pt modelId="{DBBE6225-818F-405C-9874-7F18DF8FB5E0}" type="pres">
      <dgm:prSet presAssocID="{DA79891C-F719-45D8-9760-5F9EBE27C22F}" presName="rootConnector" presStyleLbl="node2" presStyleIdx="1" presStyleCnt="4"/>
      <dgm:spPr/>
      <dgm:t>
        <a:bodyPr/>
        <a:lstStyle/>
        <a:p>
          <a:endParaRPr lang="en-US"/>
        </a:p>
      </dgm:t>
    </dgm:pt>
    <dgm:pt modelId="{DA2F205A-3C57-43BA-B2AD-F06F5451BCD2}" type="pres">
      <dgm:prSet presAssocID="{DA79891C-F719-45D8-9760-5F9EBE27C22F}" presName="hierChild4" presStyleCnt="0"/>
      <dgm:spPr/>
    </dgm:pt>
    <dgm:pt modelId="{74BA6D34-B478-44AB-898C-456B878146CB}" type="pres">
      <dgm:prSet presAssocID="{DA79891C-F719-45D8-9760-5F9EBE27C22F}" presName="hierChild5" presStyleCnt="0"/>
      <dgm:spPr/>
    </dgm:pt>
    <dgm:pt modelId="{DC1364F9-D633-4AA2-B485-2D8E9BE936F0}" type="pres">
      <dgm:prSet presAssocID="{FF072119-EA06-48FA-9990-88FE4DDC315D}" presName="Name37" presStyleLbl="parChTrans1D2" presStyleIdx="2" presStyleCnt="4"/>
      <dgm:spPr/>
      <dgm:t>
        <a:bodyPr/>
        <a:lstStyle/>
        <a:p>
          <a:endParaRPr lang="en-US"/>
        </a:p>
      </dgm:t>
    </dgm:pt>
    <dgm:pt modelId="{2E97E10E-1A58-42D6-A75D-468D3CDC79D2}" type="pres">
      <dgm:prSet presAssocID="{12C52572-88F8-4373-A5F2-6F85864D440E}" presName="hierRoot2" presStyleCnt="0">
        <dgm:presLayoutVars>
          <dgm:hierBranch val="init"/>
        </dgm:presLayoutVars>
      </dgm:prSet>
      <dgm:spPr/>
    </dgm:pt>
    <dgm:pt modelId="{464EEB24-1E6D-41A4-862A-C212F104FA08}" type="pres">
      <dgm:prSet presAssocID="{12C52572-88F8-4373-A5F2-6F85864D440E}" presName="rootComposite" presStyleCnt="0"/>
      <dgm:spPr/>
    </dgm:pt>
    <dgm:pt modelId="{E6E832DF-B836-498A-A924-C7A41DBB9B1C}" type="pres">
      <dgm:prSet presAssocID="{12C52572-88F8-4373-A5F2-6F85864D440E}" presName="rootText" presStyleLbl="node2" presStyleIdx="2" presStyleCnt="4">
        <dgm:presLayoutVars>
          <dgm:chPref val="3"/>
        </dgm:presLayoutVars>
      </dgm:prSet>
      <dgm:spPr/>
      <dgm:t>
        <a:bodyPr/>
        <a:lstStyle/>
        <a:p>
          <a:endParaRPr lang="en-US"/>
        </a:p>
      </dgm:t>
    </dgm:pt>
    <dgm:pt modelId="{F19C758F-59A1-4736-BF7D-10FEB49290B0}" type="pres">
      <dgm:prSet presAssocID="{12C52572-88F8-4373-A5F2-6F85864D440E}" presName="rootConnector" presStyleLbl="node2" presStyleIdx="2" presStyleCnt="4"/>
      <dgm:spPr/>
      <dgm:t>
        <a:bodyPr/>
        <a:lstStyle/>
        <a:p>
          <a:endParaRPr lang="en-US"/>
        </a:p>
      </dgm:t>
    </dgm:pt>
    <dgm:pt modelId="{55B1C3EA-E707-4584-AEEE-D1AAA8498100}" type="pres">
      <dgm:prSet presAssocID="{12C52572-88F8-4373-A5F2-6F85864D440E}" presName="hierChild4" presStyleCnt="0"/>
      <dgm:spPr/>
    </dgm:pt>
    <dgm:pt modelId="{C23B563A-0143-4E20-AC09-112BE03011B9}" type="pres">
      <dgm:prSet presAssocID="{9C615CCD-6E5F-44EC-A25F-580E3ECE05B1}" presName="Name37" presStyleLbl="parChTrans1D3" presStyleIdx="2" presStyleCnt="4"/>
      <dgm:spPr/>
      <dgm:t>
        <a:bodyPr/>
        <a:lstStyle/>
        <a:p>
          <a:endParaRPr lang="en-US"/>
        </a:p>
      </dgm:t>
    </dgm:pt>
    <dgm:pt modelId="{09263876-29FA-48CB-80CA-C0F44C10514E}" type="pres">
      <dgm:prSet presAssocID="{91C23AD7-B2D9-4D0C-97CA-B7AEB9E657BB}" presName="hierRoot2" presStyleCnt="0">
        <dgm:presLayoutVars>
          <dgm:hierBranch val="init"/>
        </dgm:presLayoutVars>
      </dgm:prSet>
      <dgm:spPr/>
    </dgm:pt>
    <dgm:pt modelId="{3B187495-4EA5-4E4F-94B6-42C2FB4454A4}" type="pres">
      <dgm:prSet presAssocID="{91C23AD7-B2D9-4D0C-97CA-B7AEB9E657BB}" presName="rootComposite" presStyleCnt="0"/>
      <dgm:spPr/>
    </dgm:pt>
    <dgm:pt modelId="{69B35735-586D-470A-A2E7-4A9272B145EE}" type="pres">
      <dgm:prSet presAssocID="{91C23AD7-B2D9-4D0C-97CA-B7AEB9E657BB}" presName="rootText" presStyleLbl="node3" presStyleIdx="2" presStyleCnt="4">
        <dgm:presLayoutVars>
          <dgm:chPref val="3"/>
        </dgm:presLayoutVars>
      </dgm:prSet>
      <dgm:spPr/>
      <dgm:t>
        <a:bodyPr/>
        <a:lstStyle/>
        <a:p>
          <a:endParaRPr lang="en-US"/>
        </a:p>
      </dgm:t>
    </dgm:pt>
    <dgm:pt modelId="{AA47295C-51CD-41C5-91F1-2465444625A4}" type="pres">
      <dgm:prSet presAssocID="{91C23AD7-B2D9-4D0C-97CA-B7AEB9E657BB}" presName="rootConnector" presStyleLbl="node3" presStyleIdx="2" presStyleCnt="4"/>
      <dgm:spPr/>
      <dgm:t>
        <a:bodyPr/>
        <a:lstStyle/>
        <a:p>
          <a:endParaRPr lang="en-US"/>
        </a:p>
      </dgm:t>
    </dgm:pt>
    <dgm:pt modelId="{8EB6C62E-DD72-4312-A875-9C7B7D25DB12}" type="pres">
      <dgm:prSet presAssocID="{91C23AD7-B2D9-4D0C-97CA-B7AEB9E657BB}" presName="hierChild4" presStyleCnt="0"/>
      <dgm:spPr/>
    </dgm:pt>
    <dgm:pt modelId="{AFC2A73F-F42A-4E26-B622-38F850ED090D}" type="pres">
      <dgm:prSet presAssocID="{91C23AD7-B2D9-4D0C-97CA-B7AEB9E657BB}" presName="hierChild5" presStyleCnt="0"/>
      <dgm:spPr/>
    </dgm:pt>
    <dgm:pt modelId="{3342B303-079D-401C-9FF5-DB4438B42A83}" type="pres">
      <dgm:prSet presAssocID="{CBB6A8AE-10E6-4BE6-9E1A-25AB14770DCB}" presName="Name37" presStyleLbl="parChTrans1D3" presStyleIdx="3" presStyleCnt="4"/>
      <dgm:spPr/>
      <dgm:t>
        <a:bodyPr/>
        <a:lstStyle/>
        <a:p>
          <a:endParaRPr lang="en-US"/>
        </a:p>
      </dgm:t>
    </dgm:pt>
    <dgm:pt modelId="{43C1E212-9F8F-47C8-9D23-D06A6BE3FEDB}" type="pres">
      <dgm:prSet presAssocID="{90E81F46-194C-466C-A15D-1661F087189A}" presName="hierRoot2" presStyleCnt="0">
        <dgm:presLayoutVars>
          <dgm:hierBranch val="init"/>
        </dgm:presLayoutVars>
      </dgm:prSet>
      <dgm:spPr/>
    </dgm:pt>
    <dgm:pt modelId="{49494DD7-9554-4007-B0C3-0C1B7EF198CB}" type="pres">
      <dgm:prSet presAssocID="{90E81F46-194C-466C-A15D-1661F087189A}" presName="rootComposite" presStyleCnt="0"/>
      <dgm:spPr/>
    </dgm:pt>
    <dgm:pt modelId="{81F58F83-D060-40F2-8CAB-A2095B8DE947}" type="pres">
      <dgm:prSet presAssocID="{90E81F46-194C-466C-A15D-1661F087189A}" presName="rootText" presStyleLbl="node3" presStyleIdx="3" presStyleCnt="4">
        <dgm:presLayoutVars>
          <dgm:chPref val="3"/>
        </dgm:presLayoutVars>
      </dgm:prSet>
      <dgm:spPr/>
      <dgm:t>
        <a:bodyPr/>
        <a:lstStyle/>
        <a:p>
          <a:endParaRPr lang="en-US"/>
        </a:p>
      </dgm:t>
    </dgm:pt>
    <dgm:pt modelId="{C382E072-7F38-4AF9-B917-F5C31B793F93}" type="pres">
      <dgm:prSet presAssocID="{90E81F46-194C-466C-A15D-1661F087189A}" presName="rootConnector" presStyleLbl="node3" presStyleIdx="3" presStyleCnt="4"/>
      <dgm:spPr/>
      <dgm:t>
        <a:bodyPr/>
        <a:lstStyle/>
        <a:p>
          <a:endParaRPr lang="en-US"/>
        </a:p>
      </dgm:t>
    </dgm:pt>
    <dgm:pt modelId="{88B62944-81B8-40DA-BCDE-78F9C9B4A342}" type="pres">
      <dgm:prSet presAssocID="{90E81F46-194C-466C-A15D-1661F087189A}" presName="hierChild4" presStyleCnt="0"/>
      <dgm:spPr/>
    </dgm:pt>
    <dgm:pt modelId="{C40B0883-CB9C-4532-A31A-B9A202F3E842}" type="pres">
      <dgm:prSet presAssocID="{90E81F46-194C-466C-A15D-1661F087189A}" presName="hierChild5" presStyleCnt="0"/>
      <dgm:spPr/>
    </dgm:pt>
    <dgm:pt modelId="{FB10EA71-70C1-4D78-82BE-E2E1CDD2A525}" type="pres">
      <dgm:prSet presAssocID="{12C52572-88F8-4373-A5F2-6F85864D440E}" presName="hierChild5" presStyleCnt="0"/>
      <dgm:spPr/>
    </dgm:pt>
    <dgm:pt modelId="{6DC7D44A-A296-489D-8F78-298EDFEEC9C7}" type="pres">
      <dgm:prSet presAssocID="{B6F1DAF2-9A4D-43E3-BA71-EEB097F72579}" presName="Name37" presStyleLbl="parChTrans1D2" presStyleIdx="3" presStyleCnt="4"/>
      <dgm:spPr/>
      <dgm:t>
        <a:bodyPr/>
        <a:lstStyle/>
        <a:p>
          <a:endParaRPr lang="en-US"/>
        </a:p>
      </dgm:t>
    </dgm:pt>
    <dgm:pt modelId="{C5CBB801-3BD9-4258-9303-AAD4A1333F4D}" type="pres">
      <dgm:prSet presAssocID="{A429E5C7-41A3-4120-9A0F-F35127E0BE97}" presName="hierRoot2" presStyleCnt="0">
        <dgm:presLayoutVars>
          <dgm:hierBranch val="init"/>
        </dgm:presLayoutVars>
      </dgm:prSet>
      <dgm:spPr/>
    </dgm:pt>
    <dgm:pt modelId="{C7A94F72-E67C-48CE-924B-CDBF417D36B5}" type="pres">
      <dgm:prSet presAssocID="{A429E5C7-41A3-4120-9A0F-F35127E0BE97}" presName="rootComposite" presStyleCnt="0"/>
      <dgm:spPr/>
    </dgm:pt>
    <dgm:pt modelId="{C5A5B0C5-C1A3-42BB-B140-18861E0D1A70}" type="pres">
      <dgm:prSet presAssocID="{A429E5C7-41A3-4120-9A0F-F35127E0BE97}" presName="rootText" presStyleLbl="node2" presStyleIdx="3" presStyleCnt="4">
        <dgm:presLayoutVars>
          <dgm:chPref val="3"/>
        </dgm:presLayoutVars>
      </dgm:prSet>
      <dgm:spPr/>
      <dgm:t>
        <a:bodyPr/>
        <a:lstStyle/>
        <a:p>
          <a:endParaRPr lang="en-US"/>
        </a:p>
      </dgm:t>
    </dgm:pt>
    <dgm:pt modelId="{865E5E19-BDD4-4F4E-ADFC-4D20EA193ACC}" type="pres">
      <dgm:prSet presAssocID="{A429E5C7-41A3-4120-9A0F-F35127E0BE97}" presName="rootConnector" presStyleLbl="node2" presStyleIdx="3" presStyleCnt="4"/>
      <dgm:spPr/>
      <dgm:t>
        <a:bodyPr/>
        <a:lstStyle/>
        <a:p>
          <a:endParaRPr lang="en-US"/>
        </a:p>
      </dgm:t>
    </dgm:pt>
    <dgm:pt modelId="{FC0CB078-4D3A-4B57-863D-A84129841A6F}" type="pres">
      <dgm:prSet presAssocID="{A429E5C7-41A3-4120-9A0F-F35127E0BE97}" presName="hierChild4" presStyleCnt="0"/>
      <dgm:spPr/>
    </dgm:pt>
    <dgm:pt modelId="{8D80F967-A571-44B1-85B2-F3EF6C092771}" type="pres">
      <dgm:prSet presAssocID="{A429E5C7-41A3-4120-9A0F-F35127E0BE97}" presName="hierChild5" presStyleCnt="0"/>
      <dgm:spPr/>
    </dgm:pt>
    <dgm:pt modelId="{4541C320-5C5D-4082-97D6-BB285B49C32B}" type="pres">
      <dgm:prSet presAssocID="{3EF24507-9B12-4E88-B535-6C3DFA3DCB09}" presName="hierChild3" presStyleCnt="0"/>
      <dgm:spPr/>
    </dgm:pt>
  </dgm:ptLst>
  <dgm:cxnLst>
    <dgm:cxn modelId="{2BB131E0-FD5B-4B0E-8A68-7DD929444F37}" srcId="{6E28271F-ABBE-41BE-BEA7-7FE169CBA362}" destId="{3EF24507-9B12-4E88-B535-6C3DFA3DCB09}" srcOrd="0" destOrd="0" parTransId="{AE0748F0-8392-4976-9BAB-B06729F98618}" sibTransId="{4AB37E75-F08E-4145-9A97-2DEFEC60A417}"/>
    <dgm:cxn modelId="{AD13D646-183C-4130-BD35-A802D0C131E0}" type="presOf" srcId="{91C23AD7-B2D9-4D0C-97CA-B7AEB9E657BB}" destId="{69B35735-586D-470A-A2E7-4A9272B145EE}" srcOrd="0" destOrd="0" presId="urn:microsoft.com/office/officeart/2005/8/layout/orgChart1"/>
    <dgm:cxn modelId="{8663A650-FF3F-4003-B59A-5E66DE801258}" type="presOf" srcId="{B6780CCA-0353-4E69-A161-2D2C85D01966}" destId="{F23565E0-FD1C-45E1-858A-14932542C7E0}" srcOrd="0" destOrd="0" presId="urn:microsoft.com/office/officeart/2005/8/layout/orgChart1"/>
    <dgm:cxn modelId="{B443A76D-0631-4884-A986-12997786D2EC}" type="presOf" srcId="{B8D06D38-363D-4937-A283-DEA72B62713F}" destId="{DF914A2C-B38A-4536-9276-FA6BFB37115A}" srcOrd="0" destOrd="0" presId="urn:microsoft.com/office/officeart/2005/8/layout/orgChart1"/>
    <dgm:cxn modelId="{EA5FD6C1-6459-4D7F-9617-4575AD5959CA}" srcId="{12C52572-88F8-4373-A5F2-6F85864D440E}" destId="{90E81F46-194C-466C-A15D-1661F087189A}" srcOrd="1" destOrd="0" parTransId="{CBB6A8AE-10E6-4BE6-9E1A-25AB14770DCB}" sibTransId="{86625AFB-3071-4E0D-97D2-F61420556BBF}"/>
    <dgm:cxn modelId="{FF884D04-CDBB-4F8D-A0C1-98F7EAD2FDF4}" type="presOf" srcId="{A429E5C7-41A3-4120-9A0F-F35127E0BE97}" destId="{C5A5B0C5-C1A3-42BB-B140-18861E0D1A70}" srcOrd="0" destOrd="0" presId="urn:microsoft.com/office/officeart/2005/8/layout/orgChart1"/>
    <dgm:cxn modelId="{EC96871E-37FC-4987-85E5-8DCDCC06E199}" srcId="{3EF24507-9B12-4E88-B535-6C3DFA3DCB09}" destId="{A429E5C7-41A3-4120-9A0F-F35127E0BE97}" srcOrd="3" destOrd="0" parTransId="{B6F1DAF2-9A4D-43E3-BA71-EEB097F72579}" sibTransId="{3D0F4B6E-337D-4BC0-A0A3-FDA3A06DECE8}"/>
    <dgm:cxn modelId="{9F5EB2F7-7020-4208-A856-AF25DD1DC254}" type="presOf" srcId="{3EF24507-9B12-4E88-B535-6C3DFA3DCB09}" destId="{0C35B794-4630-453E-89D1-ACA23D2B4EE7}" srcOrd="0" destOrd="0" presId="urn:microsoft.com/office/officeart/2005/8/layout/orgChart1"/>
    <dgm:cxn modelId="{40B637CE-6DE0-4986-91D1-0D4235DA5935}" type="presOf" srcId="{CBB6A8AE-10E6-4BE6-9E1A-25AB14770DCB}" destId="{3342B303-079D-401C-9FF5-DB4438B42A83}" srcOrd="0" destOrd="0" presId="urn:microsoft.com/office/officeart/2005/8/layout/orgChart1"/>
    <dgm:cxn modelId="{4C491375-5AA2-4679-9BC9-870B0EEF4F37}" type="presOf" srcId="{12C52572-88F8-4373-A5F2-6F85864D440E}" destId="{E6E832DF-B836-498A-A924-C7A41DBB9B1C}" srcOrd="0" destOrd="0" presId="urn:microsoft.com/office/officeart/2005/8/layout/orgChart1"/>
    <dgm:cxn modelId="{8BE2150A-8530-441E-A6BB-1677297E1EBF}" type="presOf" srcId="{DA79891C-F719-45D8-9760-5F9EBE27C22F}" destId="{FCC9B536-2EA6-43BF-B30B-BA5F073EB880}" srcOrd="0" destOrd="0" presId="urn:microsoft.com/office/officeart/2005/8/layout/orgChart1"/>
    <dgm:cxn modelId="{D18B74F7-5068-41F8-B9D1-C2F9C399CBA6}" type="presOf" srcId="{DA79891C-F719-45D8-9760-5F9EBE27C22F}" destId="{DBBE6225-818F-405C-9874-7F18DF8FB5E0}" srcOrd="1" destOrd="0" presId="urn:microsoft.com/office/officeart/2005/8/layout/orgChart1"/>
    <dgm:cxn modelId="{125B8174-1F82-4E51-87B1-EF6FDEFE340F}" type="presOf" srcId="{B6780CCA-0353-4E69-A161-2D2C85D01966}" destId="{6D751302-54F9-4042-9977-DCA711D04E04}" srcOrd="1" destOrd="0" presId="urn:microsoft.com/office/officeart/2005/8/layout/orgChart1"/>
    <dgm:cxn modelId="{64AA6E33-0B88-4786-AB47-1BE206C1E7C0}" type="presOf" srcId="{12C52572-88F8-4373-A5F2-6F85864D440E}" destId="{F19C758F-59A1-4736-BF7D-10FEB49290B0}" srcOrd="1" destOrd="0" presId="urn:microsoft.com/office/officeart/2005/8/layout/orgChart1"/>
    <dgm:cxn modelId="{1A802FE1-D236-485E-809C-51ECE08DEE29}" type="presOf" srcId="{A2C019C1-3809-47BD-8D46-A32F645C3B37}" destId="{60A4E376-5477-4F32-9FB4-0E9B4D127DF9}" srcOrd="0" destOrd="0" presId="urn:microsoft.com/office/officeart/2005/8/layout/orgChart1"/>
    <dgm:cxn modelId="{99BAFE9F-086D-48BE-A64B-0BC599633006}" srcId="{3EF24507-9B12-4E88-B535-6C3DFA3DCB09}" destId="{E7DD8BFE-4DC0-4562-953D-EAEE27AD55A1}" srcOrd="0" destOrd="0" parTransId="{817A0AC1-86F4-4796-8693-E0FBFB3EB1DD}" sibTransId="{136B5C17-DBFC-4389-9F5C-0EFF397806F7}"/>
    <dgm:cxn modelId="{D9ADFA08-35F1-4640-8AD4-FE2B3758B6A8}" type="presOf" srcId="{FF072119-EA06-48FA-9990-88FE4DDC315D}" destId="{DC1364F9-D633-4AA2-B485-2D8E9BE936F0}" srcOrd="0" destOrd="0" presId="urn:microsoft.com/office/officeart/2005/8/layout/orgChart1"/>
    <dgm:cxn modelId="{0CB04CF3-FD0E-4B67-9D42-23C26C632A4E}" type="presOf" srcId="{817A0AC1-86F4-4796-8693-E0FBFB3EB1DD}" destId="{4750464F-408B-44FD-8F3B-C79A62C2CA5E}" srcOrd="0" destOrd="0" presId="urn:microsoft.com/office/officeart/2005/8/layout/orgChart1"/>
    <dgm:cxn modelId="{58113DEC-F439-4180-B614-B18A4DCA76DF}" type="presOf" srcId="{90E81F46-194C-466C-A15D-1661F087189A}" destId="{81F58F83-D060-40F2-8CAB-A2095B8DE947}" srcOrd="0" destOrd="0" presId="urn:microsoft.com/office/officeart/2005/8/layout/orgChart1"/>
    <dgm:cxn modelId="{C4C235D2-2A18-437C-A386-F26F5D7FC055}" type="presOf" srcId="{E7DD8BFE-4DC0-4562-953D-EAEE27AD55A1}" destId="{B167DBF2-2DB0-40E1-AEA4-B9CC4A93A6ED}" srcOrd="0" destOrd="0" presId="urn:microsoft.com/office/officeart/2005/8/layout/orgChart1"/>
    <dgm:cxn modelId="{90E83923-673E-41EE-9A3E-558BF8C3DCD9}" type="presOf" srcId="{11B996E9-A280-44CF-924E-F16210D67395}" destId="{51B9144C-BC90-4230-909D-CC4211C0832C}" srcOrd="1" destOrd="0" presId="urn:microsoft.com/office/officeart/2005/8/layout/orgChart1"/>
    <dgm:cxn modelId="{C4584EB7-3634-4CC9-8A78-81B0BF7EF063}" type="presOf" srcId="{9C615CCD-6E5F-44EC-A25F-580E3ECE05B1}" destId="{C23B563A-0143-4E20-AC09-112BE03011B9}" srcOrd="0" destOrd="0" presId="urn:microsoft.com/office/officeart/2005/8/layout/orgChart1"/>
    <dgm:cxn modelId="{0776F233-5B36-4E02-84D0-97271184B5E3}" type="presOf" srcId="{91C23AD7-B2D9-4D0C-97CA-B7AEB9E657BB}" destId="{AA47295C-51CD-41C5-91F1-2465444625A4}" srcOrd="1" destOrd="0" presId="urn:microsoft.com/office/officeart/2005/8/layout/orgChart1"/>
    <dgm:cxn modelId="{AE946754-A7FE-4190-A12D-F7C9D9416BD7}" srcId="{E7DD8BFE-4DC0-4562-953D-EAEE27AD55A1}" destId="{11B996E9-A280-44CF-924E-F16210D67395}" srcOrd="0" destOrd="0" parTransId="{B8D06D38-363D-4937-A283-DEA72B62713F}" sibTransId="{9092647D-AA44-4901-9AC6-E2A2BDF27A2A}"/>
    <dgm:cxn modelId="{307D9FC7-B3D7-4362-BCCF-54F2472BA01C}" type="presOf" srcId="{B6F1DAF2-9A4D-43E3-BA71-EEB097F72579}" destId="{6DC7D44A-A296-489D-8F78-298EDFEEC9C7}" srcOrd="0" destOrd="0" presId="urn:microsoft.com/office/officeart/2005/8/layout/orgChart1"/>
    <dgm:cxn modelId="{D59CDA55-73AE-436B-9AA0-51572B94DDC0}" srcId="{E7DD8BFE-4DC0-4562-953D-EAEE27AD55A1}" destId="{B6780CCA-0353-4E69-A161-2D2C85D01966}" srcOrd="1" destOrd="0" parTransId="{A2C019C1-3809-47BD-8D46-A32F645C3B37}" sibTransId="{71CF605F-264F-4FBD-95A4-6A824FABF4CF}"/>
    <dgm:cxn modelId="{C9AD8BA0-4E63-4269-A7E8-A27CEBB09FC6}" srcId="{3EF24507-9B12-4E88-B535-6C3DFA3DCB09}" destId="{DA79891C-F719-45D8-9760-5F9EBE27C22F}" srcOrd="1" destOrd="0" parTransId="{AD7E66DC-0A79-4953-9645-438250B3A5CA}" sibTransId="{49C4C11A-A17F-43CE-950E-0488D5D57BF7}"/>
    <dgm:cxn modelId="{2DF9B4AF-BE47-456F-BB75-4947F0440369}" type="presOf" srcId="{11B996E9-A280-44CF-924E-F16210D67395}" destId="{9F2F238B-533A-4404-B9ED-FCE42BD74BBB}" srcOrd="0" destOrd="0" presId="urn:microsoft.com/office/officeart/2005/8/layout/orgChart1"/>
    <dgm:cxn modelId="{2966219D-CFA5-408B-9A3B-1B72B08CC912}" srcId="{12C52572-88F8-4373-A5F2-6F85864D440E}" destId="{91C23AD7-B2D9-4D0C-97CA-B7AEB9E657BB}" srcOrd="0" destOrd="0" parTransId="{9C615CCD-6E5F-44EC-A25F-580E3ECE05B1}" sibTransId="{B65379A4-77EB-4E5D-BAEC-B887C996887B}"/>
    <dgm:cxn modelId="{17F31BB8-4F14-4F61-A88A-A6F2C55BB688}" type="presOf" srcId="{6E28271F-ABBE-41BE-BEA7-7FE169CBA362}" destId="{687A54C7-4213-4968-94DB-18F4030CDEF1}" srcOrd="0" destOrd="0" presId="urn:microsoft.com/office/officeart/2005/8/layout/orgChart1"/>
    <dgm:cxn modelId="{758D8CF6-0341-4493-8962-D995D5DF3440}" type="presOf" srcId="{E7DD8BFE-4DC0-4562-953D-EAEE27AD55A1}" destId="{5820985E-5B9D-4223-AAD1-86EA7C00F172}" srcOrd="1" destOrd="0" presId="urn:microsoft.com/office/officeart/2005/8/layout/orgChart1"/>
    <dgm:cxn modelId="{347A1568-CBEC-41AA-AE28-748B8F804BDC}" type="presOf" srcId="{AD7E66DC-0A79-4953-9645-438250B3A5CA}" destId="{6D4E1218-309C-4FFF-9C9D-C6AEF3EA528F}" srcOrd="0" destOrd="0" presId="urn:microsoft.com/office/officeart/2005/8/layout/orgChart1"/>
    <dgm:cxn modelId="{CCED24B7-57D6-49E6-AE2F-2901172BD451}" type="presOf" srcId="{A429E5C7-41A3-4120-9A0F-F35127E0BE97}" destId="{865E5E19-BDD4-4F4E-ADFC-4D20EA193ACC}" srcOrd="1" destOrd="0" presId="urn:microsoft.com/office/officeart/2005/8/layout/orgChart1"/>
    <dgm:cxn modelId="{A3370799-3137-4CC9-BD47-7264567EBF71}" type="presOf" srcId="{90E81F46-194C-466C-A15D-1661F087189A}" destId="{C382E072-7F38-4AF9-B917-F5C31B793F93}" srcOrd="1" destOrd="0" presId="urn:microsoft.com/office/officeart/2005/8/layout/orgChart1"/>
    <dgm:cxn modelId="{9B22A0C9-2D2C-4207-8CFA-21A892B36C85}" type="presOf" srcId="{3EF24507-9B12-4E88-B535-6C3DFA3DCB09}" destId="{A046B70C-69A3-4EEE-A1DD-A2B20D208AC5}" srcOrd="1" destOrd="0" presId="urn:microsoft.com/office/officeart/2005/8/layout/orgChart1"/>
    <dgm:cxn modelId="{C194F175-D671-4B3D-90FE-ECB878D8FE7F}" srcId="{3EF24507-9B12-4E88-B535-6C3DFA3DCB09}" destId="{12C52572-88F8-4373-A5F2-6F85864D440E}" srcOrd="2" destOrd="0" parTransId="{FF072119-EA06-48FA-9990-88FE4DDC315D}" sibTransId="{430383CB-7E49-4A60-91BC-B9E646A39B66}"/>
    <dgm:cxn modelId="{08EF322A-7104-4FC1-B25C-0B437D14A9D6}" type="presParOf" srcId="{687A54C7-4213-4968-94DB-18F4030CDEF1}" destId="{3A897AEA-C501-4786-A821-133A4A3BA527}" srcOrd="0" destOrd="0" presId="urn:microsoft.com/office/officeart/2005/8/layout/orgChart1"/>
    <dgm:cxn modelId="{E4A3DE83-9BE6-48DA-9349-31CCBC60E89B}" type="presParOf" srcId="{3A897AEA-C501-4786-A821-133A4A3BA527}" destId="{158C7374-BB71-4D8A-862D-35A2E2C46698}" srcOrd="0" destOrd="0" presId="urn:microsoft.com/office/officeart/2005/8/layout/orgChart1"/>
    <dgm:cxn modelId="{A0C17D32-70B7-4C4E-9212-B2581CB4222F}" type="presParOf" srcId="{158C7374-BB71-4D8A-862D-35A2E2C46698}" destId="{0C35B794-4630-453E-89D1-ACA23D2B4EE7}" srcOrd="0" destOrd="0" presId="urn:microsoft.com/office/officeart/2005/8/layout/orgChart1"/>
    <dgm:cxn modelId="{5163BC96-57D6-41C3-ABE9-AD2B3EB6DF41}" type="presParOf" srcId="{158C7374-BB71-4D8A-862D-35A2E2C46698}" destId="{A046B70C-69A3-4EEE-A1DD-A2B20D208AC5}" srcOrd="1" destOrd="0" presId="urn:microsoft.com/office/officeart/2005/8/layout/orgChart1"/>
    <dgm:cxn modelId="{80C37E91-938D-4807-808B-5A4BAF63D0FD}" type="presParOf" srcId="{3A897AEA-C501-4786-A821-133A4A3BA527}" destId="{7D5D62F9-2632-4819-8048-51626A9B4545}" srcOrd="1" destOrd="0" presId="urn:microsoft.com/office/officeart/2005/8/layout/orgChart1"/>
    <dgm:cxn modelId="{0D561F6E-DFA7-4112-88B0-DF8E2D7AA45C}" type="presParOf" srcId="{7D5D62F9-2632-4819-8048-51626A9B4545}" destId="{4750464F-408B-44FD-8F3B-C79A62C2CA5E}" srcOrd="0" destOrd="0" presId="urn:microsoft.com/office/officeart/2005/8/layout/orgChart1"/>
    <dgm:cxn modelId="{B6866435-4B2D-406F-B8A6-4562B737DEB1}" type="presParOf" srcId="{7D5D62F9-2632-4819-8048-51626A9B4545}" destId="{D09E4672-C359-4B7E-B7AA-3ECC0F1E8D6E}" srcOrd="1" destOrd="0" presId="urn:microsoft.com/office/officeart/2005/8/layout/orgChart1"/>
    <dgm:cxn modelId="{C4A57E11-7A3D-4873-9F35-8B129643820D}" type="presParOf" srcId="{D09E4672-C359-4B7E-B7AA-3ECC0F1E8D6E}" destId="{8D71A5E1-1513-47F3-B820-935AE0ADDB6B}" srcOrd="0" destOrd="0" presId="urn:microsoft.com/office/officeart/2005/8/layout/orgChart1"/>
    <dgm:cxn modelId="{B3C25AC0-A65E-4A7A-B296-420B1657D321}" type="presParOf" srcId="{8D71A5E1-1513-47F3-B820-935AE0ADDB6B}" destId="{B167DBF2-2DB0-40E1-AEA4-B9CC4A93A6ED}" srcOrd="0" destOrd="0" presId="urn:microsoft.com/office/officeart/2005/8/layout/orgChart1"/>
    <dgm:cxn modelId="{04B9CA38-9A25-4C9C-8A39-F9C87D336B74}" type="presParOf" srcId="{8D71A5E1-1513-47F3-B820-935AE0ADDB6B}" destId="{5820985E-5B9D-4223-AAD1-86EA7C00F172}" srcOrd="1" destOrd="0" presId="urn:microsoft.com/office/officeart/2005/8/layout/orgChart1"/>
    <dgm:cxn modelId="{8C96C882-C8E0-4641-8346-EDEDA6517575}" type="presParOf" srcId="{D09E4672-C359-4B7E-B7AA-3ECC0F1E8D6E}" destId="{1A33DD77-4F84-475E-9DDB-ACC8E00A19EB}" srcOrd="1" destOrd="0" presId="urn:microsoft.com/office/officeart/2005/8/layout/orgChart1"/>
    <dgm:cxn modelId="{944A021D-F65C-419B-9A49-2AD259B69886}" type="presParOf" srcId="{1A33DD77-4F84-475E-9DDB-ACC8E00A19EB}" destId="{DF914A2C-B38A-4536-9276-FA6BFB37115A}" srcOrd="0" destOrd="0" presId="urn:microsoft.com/office/officeart/2005/8/layout/orgChart1"/>
    <dgm:cxn modelId="{84387F54-9F2D-4E60-BD23-51BA43A77802}" type="presParOf" srcId="{1A33DD77-4F84-475E-9DDB-ACC8E00A19EB}" destId="{850404E2-9845-4887-9F30-2903B0C20978}" srcOrd="1" destOrd="0" presId="urn:microsoft.com/office/officeart/2005/8/layout/orgChart1"/>
    <dgm:cxn modelId="{6223230D-3DE5-4EE1-BEF4-BB666E53FA69}" type="presParOf" srcId="{850404E2-9845-4887-9F30-2903B0C20978}" destId="{2FC3A4C3-99ED-41DD-9E74-C3BA8219D720}" srcOrd="0" destOrd="0" presId="urn:microsoft.com/office/officeart/2005/8/layout/orgChart1"/>
    <dgm:cxn modelId="{4DCFC268-FE99-4149-A31C-6366BBEAF982}" type="presParOf" srcId="{2FC3A4C3-99ED-41DD-9E74-C3BA8219D720}" destId="{9F2F238B-533A-4404-B9ED-FCE42BD74BBB}" srcOrd="0" destOrd="0" presId="urn:microsoft.com/office/officeart/2005/8/layout/orgChart1"/>
    <dgm:cxn modelId="{B2B3E5F7-214F-4616-8BFF-0FFBE76F83E3}" type="presParOf" srcId="{2FC3A4C3-99ED-41DD-9E74-C3BA8219D720}" destId="{51B9144C-BC90-4230-909D-CC4211C0832C}" srcOrd="1" destOrd="0" presId="urn:microsoft.com/office/officeart/2005/8/layout/orgChart1"/>
    <dgm:cxn modelId="{1BB42CE6-C57A-4D06-832A-EA812E6BAAC8}" type="presParOf" srcId="{850404E2-9845-4887-9F30-2903B0C20978}" destId="{E2B134AB-0307-4FBE-B3F7-4BD2B6CD02C7}" srcOrd="1" destOrd="0" presId="urn:microsoft.com/office/officeart/2005/8/layout/orgChart1"/>
    <dgm:cxn modelId="{035D9D71-DAEA-499D-B6D1-6AD7A1DA7B5F}" type="presParOf" srcId="{850404E2-9845-4887-9F30-2903B0C20978}" destId="{AAED19D8-602B-4E31-8256-4952A26724A6}" srcOrd="2" destOrd="0" presId="urn:microsoft.com/office/officeart/2005/8/layout/orgChart1"/>
    <dgm:cxn modelId="{0D290037-C9C3-4406-8432-CE4AE891FAC3}" type="presParOf" srcId="{1A33DD77-4F84-475E-9DDB-ACC8E00A19EB}" destId="{60A4E376-5477-4F32-9FB4-0E9B4D127DF9}" srcOrd="2" destOrd="0" presId="urn:microsoft.com/office/officeart/2005/8/layout/orgChart1"/>
    <dgm:cxn modelId="{7304B910-16A6-4B2A-87E5-323005AE39A9}" type="presParOf" srcId="{1A33DD77-4F84-475E-9DDB-ACC8E00A19EB}" destId="{6A6983D6-C377-4428-B82B-1C3E63617F2C}" srcOrd="3" destOrd="0" presId="urn:microsoft.com/office/officeart/2005/8/layout/orgChart1"/>
    <dgm:cxn modelId="{C2E48200-65E3-4128-BC3A-B45388C358BA}" type="presParOf" srcId="{6A6983D6-C377-4428-B82B-1C3E63617F2C}" destId="{BF4FEEEA-8DB9-463D-87E3-FC85C0B42AE7}" srcOrd="0" destOrd="0" presId="urn:microsoft.com/office/officeart/2005/8/layout/orgChart1"/>
    <dgm:cxn modelId="{FA0EACB6-26AA-4F0B-B861-B96C34108F85}" type="presParOf" srcId="{BF4FEEEA-8DB9-463D-87E3-FC85C0B42AE7}" destId="{F23565E0-FD1C-45E1-858A-14932542C7E0}" srcOrd="0" destOrd="0" presId="urn:microsoft.com/office/officeart/2005/8/layout/orgChart1"/>
    <dgm:cxn modelId="{5EEDCA75-2D9A-4501-BAD1-852AE796B22A}" type="presParOf" srcId="{BF4FEEEA-8DB9-463D-87E3-FC85C0B42AE7}" destId="{6D751302-54F9-4042-9977-DCA711D04E04}" srcOrd="1" destOrd="0" presId="urn:microsoft.com/office/officeart/2005/8/layout/orgChart1"/>
    <dgm:cxn modelId="{A07B4AE0-A13C-4C3C-9B59-E1B44742FF2B}" type="presParOf" srcId="{6A6983D6-C377-4428-B82B-1C3E63617F2C}" destId="{FEEF25FA-106A-4937-9841-1782D95C5524}" srcOrd="1" destOrd="0" presId="urn:microsoft.com/office/officeart/2005/8/layout/orgChart1"/>
    <dgm:cxn modelId="{4DA20FFA-E21E-415C-B0EC-3C7C7F7E8B47}" type="presParOf" srcId="{6A6983D6-C377-4428-B82B-1C3E63617F2C}" destId="{DD19797E-3062-4E0A-A711-A0B07599326F}" srcOrd="2" destOrd="0" presId="urn:microsoft.com/office/officeart/2005/8/layout/orgChart1"/>
    <dgm:cxn modelId="{FE592074-6928-47DE-BD27-FD2B1246D499}" type="presParOf" srcId="{D09E4672-C359-4B7E-B7AA-3ECC0F1E8D6E}" destId="{44E292C0-0554-4DA0-B09B-4B0B3EA0E4DB}" srcOrd="2" destOrd="0" presId="urn:microsoft.com/office/officeart/2005/8/layout/orgChart1"/>
    <dgm:cxn modelId="{2975E1FB-6355-4B2B-BB60-20546315F9DC}" type="presParOf" srcId="{7D5D62F9-2632-4819-8048-51626A9B4545}" destId="{6D4E1218-309C-4FFF-9C9D-C6AEF3EA528F}" srcOrd="2" destOrd="0" presId="urn:microsoft.com/office/officeart/2005/8/layout/orgChart1"/>
    <dgm:cxn modelId="{6352399A-494C-48FC-B63B-AFB8130CEA28}" type="presParOf" srcId="{7D5D62F9-2632-4819-8048-51626A9B4545}" destId="{EEC53351-C077-4575-8332-EE91DAA6B3D8}" srcOrd="3" destOrd="0" presId="urn:microsoft.com/office/officeart/2005/8/layout/orgChart1"/>
    <dgm:cxn modelId="{C1435724-5CDD-49C5-BC2B-8C1EF052F988}" type="presParOf" srcId="{EEC53351-C077-4575-8332-EE91DAA6B3D8}" destId="{ECD0C855-DD2C-40A2-9E32-E96E94FA7F0F}" srcOrd="0" destOrd="0" presId="urn:microsoft.com/office/officeart/2005/8/layout/orgChart1"/>
    <dgm:cxn modelId="{60DD9EE3-23C5-4E24-999E-6C6F21319104}" type="presParOf" srcId="{ECD0C855-DD2C-40A2-9E32-E96E94FA7F0F}" destId="{FCC9B536-2EA6-43BF-B30B-BA5F073EB880}" srcOrd="0" destOrd="0" presId="urn:microsoft.com/office/officeart/2005/8/layout/orgChart1"/>
    <dgm:cxn modelId="{4F29E52D-00F3-44EE-AD40-5A6C014CB65D}" type="presParOf" srcId="{ECD0C855-DD2C-40A2-9E32-E96E94FA7F0F}" destId="{DBBE6225-818F-405C-9874-7F18DF8FB5E0}" srcOrd="1" destOrd="0" presId="urn:microsoft.com/office/officeart/2005/8/layout/orgChart1"/>
    <dgm:cxn modelId="{3AE25726-C6A4-4FCB-ACCA-86C2AE661684}" type="presParOf" srcId="{EEC53351-C077-4575-8332-EE91DAA6B3D8}" destId="{DA2F205A-3C57-43BA-B2AD-F06F5451BCD2}" srcOrd="1" destOrd="0" presId="urn:microsoft.com/office/officeart/2005/8/layout/orgChart1"/>
    <dgm:cxn modelId="{83D307A2-309C-4685-83BC-DE097D15FB99}" type="presParOf" srcId="{EEC53351-C077-4575-8332-EE91DAA6B3D8}" destId="{74BA6D34-B478-44AB-898C-456B878146CB}" srcOrd="2" destOrd="0" presId="urn:microsoft.com/office/officeart/2005/8/layout/orgChart1"/>
    <dgm:cxn modelId="{DFF81CBA-49D4-42BE-855F-E39AFE074732}" type="presParOf" srcId="{7D5D62F9-2632-4819-8048-51626A9B4545}" destId="{DC1364F9-D633-4AA2-B485-2D8E9BE936F0}" srcOrd="4" destOrd="0" presId="urn:microsoft.com/office/officeart/2005/8/layout/orgChart1"/>
    <dgm:cxn modelId="{FEC51BC6-E3E5-43EA-9E73-9A6E809C0B9D}" type="presParOf" srcId="{7D5D62F9-2632-4819-8048-51626A9B4545}" destId="{2E97E10E-1A58-42D6-A75D-468D3CDC79D2}" srcOrd="5" destOrd="0" presId="urn:microsoft.com/office/officeart/2005/8/layout/orgChart1"/>
    <dgm:cxn modelId="{62557D24-3E17-4DA9-B9C6-DD00D00D7280}" type="presParOf" srcId="{2E97E10E-1A58-42D6-A75D-468D3CDC79D2}" destId="{464EEB24-1E6D-41A4-862A-C212F104FA08}" srcOrd="0" destOrd="0" presId="urn:microsoft.com/office/officeart/2005/8/layout/orgChart1"/>
    <dgm:cxn modelId="{F7D3BF30-17CA-456B-82F9-F6AE104F9F2C}" type="presParOf" srcId="{464EEB24-1E6D-41A4-862A-C212F104FA08}" destId="{E6E832DF-B836-498A-A924-C7A41DBB9B1C}" srcOrd="0" destOrd="0" presId="urn:microsoft.com/office/officeart/2005/8/layout/orgChart1"/>
    <dgm:cxn modelId="{46D2F5D2-0D17-475D-B80D-EFA925FFC2E2}" type="presParOf" srcId="{464EEB24-1E6D-41A4-862A-C212F104FA08}" destId="{F19C758F-59A1-4736-BF7D-10FEB49290B0}" srcOrd="1" destOrd="0" presId="urn:microsoft.com/office/officeart/2005/8/layout/orgChart1"/>
    <dgm:cxn modelId="{84C9747C-8EB7-471B-9DAC-ABA248975581}" type="presParOf" srcId="{2E97E10E-1A58-42D6-A75D-468D3CDC79D2}" destId="{55B1C3EA-E707-4584-AEEE-D1AAA8498100}" srcOrd="1" destOrd="0" presId="urn:microsoft.com/office/officeart/2005/8/layout/orgChart1"/>
    <dgm:cxn modelId="{C819494F-0EC1-4C04-AEAA-B0AC4B431A4E}" type="presParOf" srcId="{55B1C3EA-E707-4584-AEEE-D1AAA8498100}" destId="{C23B563A-0143-4E20-AC09-112BE03011B9}" srcOrd="0" destOrd="0" presId="urn:microsoft.com/office/officeart/2005/8/layout/orgChart1"/>
    <dgm:cxn modelId="{65016590-951C-4EBD-BE7E-7A158CD15F2C}" type="presParOf" srcId="{55B1C3EA-E707-4584-AEEE-D1AAA8498100}" destId="{09263876-29FA-48CB-80CA-C0F44C10514E}" srcOrd="1" destOrd="0" presId="urn:microsoft.com/office/officeart/2005/8/layout/orgChart1"/>
    <dgm:cxn modelId="{44CBC8DB-21C4-4DAC-BD70-F699CED30A68}" type="presParOf" srcId="{09263876-29FA-48CB-80CA-C0F44C10514E}" destId="{3B187495-4EA5-4E4F-94B6-42C2FB4454A4}" srcOrd="0" destOrd="0" presId="urn:microsoft.com/office/officeart/2005/8/layout/orgChart1"/>
    <dgm:cxn modelId="{DFD39553-87FC-4B20-A6A5-27C7FE03B890}" type="presParOf" srcId="{3B187495-4EA5-4E4F-94B6-42C2FB4454A4}" destId="{69B35735-586D-470A-A2E7-4A9272B145EE}" srcOrd="0" destOrd="0" presId="urn:microsoft.com/office/officeart/2005/8/layout/orgChart1"/>
    <dgm:cxn modelId="{CE248F39-8DD9-4294-9C11-F3E7297BC4E7}" type="presParOf" srcId="{3B187495-4EA5-4E4F-94B6-42C2FB4454A4}" destId="{AA47295C-51CD-41C5-91F1-2465444625A4}" srcOrd="1" destOrd="0" presId="urn:microsoft.com/office/officeart/2005/8/layout/orgChart1"/>
    <dgm:cxn modelId="{E41EFED6-F92D-4080-B413-9A599B9970E1}" type="presParOf" srcId="{09263876-29FA-48CB-80CA-C0F44C10514E}" destId="{8EB6C62E-DD72-4312-A875-9C7B7D25DB12}" srcOrd="1" destOrd="0" presId="urn:microsoft.com/office/officeart/2005/8/layout/orgChart1"/>
    <dgm:cxn modelId="{9C54018C-A518-422D-B710-B86FFD07B21D}" type="presParOf" srcId="{09263876-29FA-48CB-80CA-C0F44C10514E}" destId="{AFC2A73F-F42A-4E26-B622-38F850ED090D}" srcOrd="2" destOrd="0" presId="urn:microsoft.com/office/officeart/2005/8/layout/orgChart1"/>
    <dgm:cxn modelId="{5C23E8E9-8E43-4DDD-A548-3CE50EDE78AF}" type="presParOf" srcId="{55B1C3EA-E707-4584-AEEE-D1AAA8498100}" destId="{3342B303-079D-401C-9FF5-DB4438B42A83}" srcOrd="2" destOrd="0" presId="urn:microsoft.com/office/officeart/2005/8/layout/orgChart1"/>
    <dgm:cxn modelId="{843FA981-81E7-437A-9490-2F38E051D531}" type="presParOf" srcId="{55B1C3EA-E707-4584-AEEE-D1AAA8498100}" destId="{43C1E212-9F8F-47C8-9D23-D06A6BE3FEDB}" srcOrd="3" destOrd="0" presId="urn:microsoft.com/office/officeart/2005/8/layout/orgChart1"/>
    <dgm:cxn modelId="{1C380CBB-AE64-443B-A955-E79824692940}" type="presParOf" srcId="{43C1E212-9F8F-47C8-9D23-D06A6BE3FEDB}" destId="{49494DD7-9554-4007-B0C3-0C1B7EF198CB}" srcOrd="0" destOrd="0" presId="urn:microsoft.com/office/officeart/2005/8/layout/orgChart1"/>
    <dgm:cxn modelId="{5460C8C4-80B3-475A-9066-334FB177F494}" type="presParOf" srcId="{49494DD7-9554-4007-B0C3-0C1B7EF198CB}" destId="{81F58F83-D060-40F2-8CAB-A2095B8DE947}" srcOrd="0" destOrd="0" presId="urn:microsoft.com/office/officeart/2005/8/layout/orgChart1"/>
    <dgm:cxn modelId="{8137BA68-2878-40BE-8373-BBDE5ED2D05B}" type="presParOf" srcId="{49494DD7-9554-4007-B0C3-0C1B7EF198CB}" destId="{C382E072-7F38-4AF9-B917-F5C31B793F93}" srcOrd="1" destOrd="0" presId="urn:microsoft.com/office/officeart/2005/8/layout/orgChart1"/>
    <dgm:cxn modelId="{062AD646-41AD-47C5-AB3B-A52235892132}" type="presParOf" srcId="{43C1E212-9F8F-47C8-9D23-D06A6BE3FEDB}" destId="{88B62944-81B8-40DA-BCDE-78F9C9B4A342}" srcOrd="1" destOrd="0" presId="urn:microsoft.com/office/officeart/2005/8/layout/orgChart1"/>
    <dgm:cxn modelId="{C58CE497-D133-455A-849C-B6ECD330CE22}" type="presParOf" srcId="{43C1E212-9F8F-47C8-9D23-D06A6BE3FEDB}" destId="{C40B0883-CB9C-4532-A31A-B9A202F3E842}" srcOrd="2" destOrd="0" presId="urn:microsoft.com/office/officeart/2005/8/layout/orgChart1"/>
    <dgm:cxn modelId="{55D24FA3-E517-4709-8342-7DF5C55917DD}" type="presParOf" srcId="{2E97E10E-1A58-42D6-A75D-468D3CDC79D2}" destId="{FB10EA71-70C1-4D78-82BE-E2E1CDD2A525}" srcOrd="2" destOrd="0" presId="urn:microsoft.com/office/officeart/2005/8/layout/orgChart1"/>
    <dgm:cxn modelId="{2634E1EB-8510-4BE6-A562-4C8B9A685A86}" type="presParOf" srcId="{7D5D62F9-2632-4819-8048-51626A9B4545}" destId="{6DC7D44A-A296-489D-8F78-298EDFEEC9C7}" srcOrd="6" destOrd="0" presId="urn:microsoft.com/office/officeart/2005/8/layout/orgChart1"/>
    <dgm:cxn modelId="{F3ECB972-8048-40A1-A9F5-068C8A21E052}" type="presParOf" srcId="{7D5D62F9-2632-4819-8048-51626A9B4545}" destId="{C5CBB801-3BD9-4258-9303-AAD4A1333F4D}" srcOrd="7" destOrd="0" presId="urn:microsoft.com/office/officeart/2005/8/layout/orgChart1"/>
    <dgm:cxn modelId="{CE890234-546E-428D-92E1-76BEED105556}" type="presParOf" srcId="{C5CBB801-3BD9-4258-9303-AAD4A1333F4D}" destId="{C7A94F72-E67C-48CE-924B-CDBF417D36B5}" srcOrd="0" destOrd="0" presId="urn:microsoft.com/office/officeart/2005/8/layout/orgChart1"/>
    <dgm:cxn modelId="{77B6C205-6E92-4C0E-B91F-771F5909C5A2}" type="presParOf" srcId="{C7A94F72-E67C-48CE-924B-CDBF417D36B5}" destId="{C5A5B0C5-C1A3-42BB-B140-18861E0D1A70}" srcOrd="0" destOrd="0" presId="urn:microsoft.com/office/officeart/2005/8/layout/orgChart1"/>
    <dgm:cxn modelId="{F0CCE2A2-8B23-40A2-A11B-B83D37DFC705}" type="presParOf" srcId="{C7A94F72-E67C-48CE-924B-CDBF417D36B5}" destId="{865E5E19-BDD4-4F4E-ADFC-4D20EA193ACC}" srcOrd="1" destOrd="0" presId="urn:microsoft.com/office/officeart/2005/8/layout/orgChart1"/>
    <dgm:cxn modelId="{B358B912-4D9E-477D-9D8D-4AE82F447534}" type="presParOf" srcId="{C5CBB801-3BD9-4258-9303-AAD4A1333F4D}" destId="{FC0CB078-4D3A-4B57-863D-A84129841A6F}" srcOrd="1" destOrd="0" presId="urn:microsoft.com/office/officeart/2005/8/layout/orgChart1"/>
    <dgm:cxn modelId="{FE142E09-5849-4102-AB83-A78A5B36BC02}" type="presParOf" srcId="{C5CBB801-3BD9-4258-9303-AAD4A1333F4D}" destId="{8D80F967-A571-44B1-85B2-F3EF6C092771}" srcOrd="2" destOrd="0" presId="urn:microsoft.com/office/officeart/2005/8/layout/orgChart1"/>
    <dgm:cxn modelId="{8354E153-01AA-4950-9B38-F8EC0E51F624}" type="presParOf" srcId="{3A897AEA-C501-4786-A821-133A4A3BA527}" destId="{4541C320-5C5D-4082-97D6-BB285B49C32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379490-BFA2-47D4-A41A-97AAD2A05046}" type="doc">
      <dgm:prSet loTypeId="urn:microsoft.com/office/officeart/2005/8/layout/process1" loCatId="process" qsTypeId="urn:microsoft.com/office/officeart/2005/8/quickstyle/simple1" qsCatId="simple" csTypeId="urn:microsoft.com/office/officeart/2005/8/colors/accent5_1" csCatId="accent5" phldr="1"/>
      <dgm:spPr/>
    </dgm:pt>
    <dgm:pt modelId="{EA61A661-8C05-4DD9-8918-68F33EE2F9DD}">
      <dgm:prSet phldrT="[Text]"/>
      <dgm:spPr>
        <a:noFill/>
      </dgm:spPr>
      <dgm:t>
        <a:bodyPr/>
        <a:lstStyle/>
        <a:p>
          <a:r>
            <a:rPr lang="en-GB"/>
            <a:t>Identify Risks</a:t>
          </a:r>
        </a:p>
      </dgm:t>
    </dgm:pt>
    <dgm:pt modelId="{5EAC73BF-CAC9-4D12-9E32-F45EE05BEB5F}" type="parTrans" cxnId="{36A8FAFC-535D-4B97-8CDF-9CA04334AEA1}">
      <dgm:prSet/>
      <dgm:spPr/>
      <dgm:t>
        <a:bodyPr/>
        <a:lstStyle/>
        <a:p>
          <a:endParaRPr lang="en-GB"/>
        </a:p>
      </dgm:t>
    </dgm:pt>
    <dgm:pt modelId="{20EAB607-CE08-4350-8A60-5D9ED9DFD7FD}" type="sibTrans" cxnId="{36A8FAFC-535D-4B97-8CDF-9CA04334AEA1}">
      <dgm:prSet/>
      <dgm:spPr>
        <a:solidFill>
          <a:schemeClr val="accent1">
            <a:lumMod val="50000"/>
          </a:schemeClr>
        </a:solidFill>
      </dgm:spPr>
      <dgm:t>
        <a:bodyPr/>
        <a:lstStyle/>
        <a:p>
          <a:endParaRPr lang="en-GB"/>
        </a:p>
      </dgm:t>
    </dgm:pt>
    <dgm:pt modelId="{628E69FF-BF51-405B-9F6E-216FC6B904A4}">
      <dgm:prSet phldrT="[Text]"/>
      <dgm:spPr/>
      <dgm:t>
        <a:bodyPr/>
        <a:lstStyle/>
        <a:p>
          <a:r>
            <a:rPr lang="en-GB" dirty="0"/>
            <a:t>Assess Likelihood</a:t>
          </a:r>
        </a:p>
      </dgm:t>
    </dgm:pt>
    <dgm:pt modelId="{D5B86471-7636-4799-BA86-DB66DA8595E4}" type="parTrans" cxnId="{9B2D1FF8-14EE-4C89-BE47-91734F0997DD}">
      <dgm:prSet/>
      <dgm:spPr/>
      <dgm:t>
        <a:bodyPr/>
        <a:lstStyle/>
        <a:p>
          <a:endParaRPr lang="en-GB"/>
        </a:p>
      </dgm:t>
    </dgm:pt>
    <dgm:pt modelId="{14ACB14D-FACA-4246-A7BB-7D5A56F500FE}" type="sibTrans" cxnId="{9B2D1FF8-14EE-4C89-BE47-91734F0997DD}">
      <dgm:prSet/>
      <dgm:spPr>
        <a:solidFill>
          <a:schemeClr val="accent1">
            <a:lumMod val="50000"/>
          </a:schemeClr>
        </a:solidFill>
      </dgm:spPr>
      <dgm:t>
        <a:bodyPr/>
        <a:lstStyle/>
        <a:p>
          <a:endParaRPr lang="en-GB"/>
        </a:p>
      </dgm:t>
    </dgm:pt>
    <dgm:pt modelId="{414953AB-D38C-4579-A7A8-1E2EEE0C263D}">
      <dgm:prSet phldrT="[Text]"/>
      <dgm:spPr/>
      <dgm:t>
        <a:bodyPr/>
        <a:lstStyle/>
        <a:p>
          <a:r>
            <a:rPr lang="en-GB"/>
            <a:t>Assess Impact</a:t>
          </a:r>
        </a:p>
      </dgm:t>
    </dgm:pt>
    <dgm:pt modelId="{0AA51CE0-7985-48CA-B1FF-D8E6A73891A0}" type="parTrans" cxnId="{C757CBBF-59E0-4396-8F14-7D4F16E69D7B}">
      <dgm:prSet/>
      <dgm:spPr/>
      <dgm:t>
        <a:bodyPr/>
        <a:lstStyle/>
        <a:p>
          <a:endParaRPr lang="en-GB"/>
        </a:p>
      </dgm:t>
    </dgm:pt>
    <dgm:pt modelId="{5589A2D1-4BF8-425E-9EB0-9CB1D5D90E6C}" type="sibTrans" cxnId="{C757CBBF-59E0-4396-8F14-7D4F16E69D7B}">
      <dgm:prSet/>
      <dgm:spPr/>
      <dgm:t>
        <a:bodyPr/>
        <a:lstStyle/>
        <a:p>
          <a:endParaRPr lang="en-GB"/>
        </a:p>
      </dgm:t>
    </dgm:pt>
    <dgm:pt modelId="{642D67AB-8892-4DA4-A334-FD74FFF126F5}" type="pres">
      <dgm:prSet presAssocID="{5C379490-BFA2-47D4-A41A-97AAD2A05046}" presName="Name0" presStyleCnt="0">
        <dgm:presLayoutVars>
          <dgm:dir/>
          <dgm:resizeHandles val="exact"/>
        </dgm:presLayoutVars>
      </dgm:prSet>
      <dgm:spPr/>
    </dgm:pt>
    <dgm:pt modelId="{553790E0-D2E3-492F-88EB-79A6EFFF2490}" type="pres">
      <dgm:prSet presAssocID="{EA61A661-8C05-4DD9-8918-68F33EE2F9DD}" presName="node" presStyleLbl="node1" presStyleIdx="0" presStyleCnt="3">
        <dgm:presLayoutVars>
          <dgm:bulletEnabled val="1"/>
        </dgm:presLayoutVars>
      </dgm:prSet>
      <dgm:spPr/>
      <dgm:t>
        <a:bodyPr/>
        <a:lstStyle/>
        <a:p>
          <a:endParaRPr lang="en-US"/>
        </a:p>
      </dgm:t>
    </dgm:pt>
    <dgm:pt modelId="{79872254-EEEA-413F-9522-639E28C97E0C}" type="pres">
      <dgm:prSet presAssocID="{20EAB607-CE08-4350-8A60-5D9ED9DFD7FD}" presName="sibTrans" presStyleLbl="sibTrans2D1" presStyleIdx="0" presStyleCnt="2"/>
      <dgm:spPr/>
      <dgm:t>
        <a:bodyPr/>
        <a:lstStyle/>
        <a:p>
          <a:endParaRPr lang="en-US"/>
        </a:p>
      </dgm:t>
    </dgm:pt>
    <dgm:pt modelId="{61DDB935-3A4E-427B-9ED7-D1D9167D2A23}" type="pres">
      <dgm:prSet presAssocID="{20EAB607-CE08-4350-8A60-5D9ED9DFD7FD}" presName="connectorText" presStyleLbl="sibTrans2D1" presStyleIdx="0" presStyleCnt="2"/>
      <dgm:spPr/>
      <dgm:t>
        <a:bodyPr/>
        <a:lstStyle/>
        <a:p>
          <a:endParaRPr lang="en-US"/>
        </a:p>
      </dgm:t>
    </dgm:pt>
    <dgm:pt modelId="{D779B0F5-38FC-48A3-AB4C-688E3AE6D105}" type="pres">
      <dgm:prSet presAssocID="{628E69FF-BF51-405B-9F6E-216FC6B904A4}" presName="node" presStyleLbl="node1" presStyleIdx="1" presStyleCnt="3">
        <dgm:presLayoutVars>
          <dgm:bulletEnabled val="1"/>
        </dgm:presLayoutVars>
      </dgm:prSet>
      <dgm:spPr/>
      <dgm:t>
        <a:bodyPr/>
        <a:lstStyle/>
        <a:p>
          <a:endParaRPr lang="en-US"/>
        </a:p>
      </dgm:t>
    </dgm:pt>
    <dgm:pt modelId="{192169CF-57A1-4B9C-B5DD-E8443EEBDE18}" type="pres">
      <dgm:prSet presAssocID="{14ACB14D-FACA-4246-A7BB-7D5A56F500FE}" presName="sibTrans" presStyleLbl="sibTrans2D1" presStyleIdx="1" presStyleCnt="2"/>
      <dgm:spPr/>
      <dgm:t>
        <a:bodyPr/>
        <a:lstStyle/>
        <a:p>
          <a:endParaRPr lang="en-US"/>
        </a:p>
      </dgm:t>
    </dgm:pt>
    <dgm:pt modelId="{84D362A8-F935-42B3-A6E3-DFD0DD26FB13}" type="pres">
      <dgm:prSet presAssocID="{14ACB14D-FACA-4246-A7BB-7D5A56F500FE}" presName="connectorText" presStyleLbl="sibTrans2D1" presStyleIdx="1" presStyleCnt="2"/>
      <dgm:spPr/>
      <dgm:t>
        <a:bodyPr/>
        <a:lstStyle/>
        <a:p>
          <a:endParaRPr lang="en-US"/>
        </a:p>
      </dgm:t>
    </dgm:pt>
    <dgm:pt modelId="{76955DAF-B5E3-4BD0-96E5-8F06DB902B24}" type="pres">
      <dgm:prSet presAssocID="{414953AB-D38C-4579-A7A8-1E2EEE0C263D}" presName="node" presStyleLbl="node1" presStyleIdx="2" presStyleCnt="3">
        <dgm:presLayoutVars>
          <dgm:bulletEnabled val="1"/>
        </dgm:presLayoutVars>
      </dgm:prSet>
      <dgm:spPr/>
      <dgm:t>
        <a:bodyPr/>
        <a:lstStyle/>
        <a:p>
          <a:endParaRPr lang="en-US"/>
        </a:p>
      </dgm:t>
    </dgm:pt>
  </dgm:ptLst>
  <dgm:cxnLst>
    <dgm:cxn modelId="{C874051D-F272-424B-AE5B-778DE1C2A851}" type="presOf" srcId="{14ACB14D-FACA-4246-A7BB-7D5A56F500FE}" destId="{192169CF-57A1-4B9C-B5DD-E8443EEBDE18}" srcOrd="0" destOrd="0" presId="urn:microsoft.com/office/officeart/2005/8/layout/process1"/>
    <dgm:cxn modelId="{C757CBBF-59E0-4396-8F14-7D4F16E69D7B}" srcId="{5C379490-BFA2-47D4-A41A-97AAD2A05046}" destId="{414953AB-D38C-4579-A7A8-1E2EEE0C263D}" srcOrd="2" destOrd="0" parTransId="{0AA51CE0-7985-48CA-B1FF-D8E6A73891A0}" sibTransId="{5589A2D1-4BF8-425E-9EB0-9CB1D5D90E6C}"/>
    <dgm:cxn modelId="{1B5091EA-8B49-43CC-BCC4-A5400B3537CA}" type="presOf" srcId="{5C379490-BFA2-47D4-A41A-97AAD2A05046}" destId="{642D67AB-8892-4DA4-A334-FD74FFF126F5}" srcOrd="0" destOrd="0" presId="urn:microsoft.com/office/officeart/2005/8/layout/process1"/>
    <dgm:cxn modelId="{85E2E770-B84E-4DC9-9DFB-C1E3B0EE96F0}" type="presOf" srcId="{20EAB607-CE08-4350-8A60-5D9ED9DFD7FD}" destId="{61DDB935-3A4E-427B-9ED7-D1D9167D2A23}" srcOrd="1" destOrd="0" presId="urn:microsoft.com/office/officeart/2005/8/layout/process1"/>
    <dgm:cxn modelId="{A025D6F6-F5AC-45CB-959B-3EA766B6B6CC}" type="presOf" srcId="{EA61A661-8C05-4DD9-8918-68F33EE2F9DD}" destId="{553790E0-D2E3-492F-88EB-79A6EFFF2490}" srcOrd="0" destOrd="0" presId="urn:microsoft.com/office/officeart/2005/8/layout/process1"/>
    <dgm:cxn modelId="{C5355A6B-0654-4D9D-AAD9-E3FF4B886246}" type="presOf" srcId="{628E69FF-BF51-405B-9F6E-216FC6B904A4}" destId="{D779B0F5-38FC-48A3-AB4C-688E3AE6D105}" srcOrd="0" destOrd="0" presId="urn:microsoft.com/office/officeart/2005/8/layout/process1"/>
    <dgm:cxn modelId="{89A16856-1E69-4353-AE7D-0F25F474985A}" type="presOf" srcId="{414953AB-D38C-4579-A7A8-1E2EEE0C263D}" destId="{76955DAF-B5E3-4BD0-96E5-8F06DB902B24}" srcOrd="0" destOrd="0" presId="urn:microsoft.com/office/officeart/2005/8/layout/process1"/>
    <dgm:cxn modelId="{D42CDB8A-C895-4481-951E-67B2B7B495AB}" type="presOf" srcId="{20EAB607-CE08-4350-8A60-5D9ED9DFD7FD}" destId="{79872254-EEEA-413F-9522-639E28C97E0C}" srcOrd="0" destOrd="0" presId="urn:microsoft.com/office/officeart/2005/8/layout/process1"/>
    <dgm:cxn modelId="{9B2D1FF8-14EE-4C89-BE47-91734F0997DD}" srcId="{5C379490-BFA2-47D4-A41A-97AAD2A05046}" destId="{628E69FF-BF51-405B-9F6E-216FC6B904A4}" srcOrd="1" destOrd="0" parTransId="{D5B86471-7636-4799-BA86-DB66DA8595E4}" sibTransId="{14ACB14D-FACA-4246-A7BB-7D5A56F500FE}"/>
    <dgm:cxn modelId="{BC15205E-361E-405A-864F-F1ACC524962A}" type="presOf" srcId="{14ACB14D-FACA-4246-A7BB-7D5A56F500FE}" destId="{84D362A8-F935-42B3-A6E3-DFD0DD26FB13}" srcOrd="1" destOrd="0" presId="urn:microsoft.com/office/officeart/2005/8/layout/process1"/>
    <dgm:cxn modelId="{36A8FAFC-535D-4B97-8CDF-9CA04334AEA1}" srcId="{5C379490-BFA2-47D4-A41A-97AAD2A05046}" destId="{EA61A661-8C05-4DD9-8918-68F33EE2F9DD}" srcOrd="0" destOrd="0" parTransId="{5EAC73BF-CAC9-4D12-9E32-F45EE05BEB5F}" sibTransId="{20EAB607-CE08-4350-8A60-5D9ED9DFD7FD}"/>
    <dgm:cxn modelId="{2220CB5E-65A2-40A0-B0C2-FB3FAA2BF043}" type="presParOf" srcId="{642D67AB-8892-4DA4-A334-FD74FFF126F5}" destId="{553790E0-D2E3-492F-88EB-79A6EFFF2490}" srcOrd="0" destOrd="0" presId="urn:microsoft.com/office/officeart/2005/8/layout/process1"/>
    <dgm:cxn modelId="{AAD4C08F-A788-4412-B2C3-2F4DE26144BD}" type="presParOf" srcId="{642D67AB-8892-4DA4-A334-FD74FFF126F5}" destId="{79872254-EEEA-413F-9522-639E28C97E0C}" srcOrd="1" destOrd="0" presId="urn:microsoft.com/office/officeart/2005/8/layout/process1"/>
    <dgm:cxn modelId="{A823E634-D841-4394-B6A3-591CAA02A281}" type="presParOf" srcId="{79872254-EEEA-413F-9522-639E28C97E0C}" destId="{61DDB935-3A4E-427B-9ED7-D1D9167D2A23}" srcOrd="0" destOrd="0" presId="urn:microsoft.com/office/officeart/2005/8/layout/process1"/>
    <dgm:cxn modelId="{AA9331BB-1A37-49A2-8BF4-885E7EE707CA}" type="presParOf" srcId="{642D67AB-8892-4DA4-A334-FD74FFF126F5}" destId="{D779B0F5-38FC-48A3-AB4C-688E3AE6D105}" srcOrd="2" destOrd="0" presId="urn:microsoft.com/office/officeart/2005/8/layout/process1"/>
    <dgm:cxn modelId="{7B88B22A-F0C3-4CA4-B78F-6E37FFE9F2A5}" type="presParOf" srcId="{642D67AB-8892-4DA4-A334-FD74FFF126F5}" destId="{192169CF-57A1-4B9C-B5DD-E8443EEBDE18}" srcOrd="3" destOrd="0" presId="urn:microsoft.com/office/officeart/2005/8/layout/process1"/>
    <dgm:cxn modelId="{094717C6-65B1-41A6-9074-4480B296181A}" type="presParOf" srcId="{192169CF-57A1-4B9C-B5DD-E8443EEBDE18}" destId="{84D362A8-F935-42B3-A6E3-DFD0DD26FB13}" srcOrd="0" destOrd="0" presId="urn:microsoft.com/office/officeart/2005/8/layout/process1"/>
    <dgm:cxn modelId="{C68AC52B-55A8-4121-9A7B-B4A6903CADC4}" type="presParOf" srcId="{642D67AB-8892-4DA4-A334-FD74FFF126F5}" destId="{76955DAF-B5E3-4BD0-96E5-8F06DB902B24}"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solidFill>
          <a:schemeClr val="accent1"/>
        </a:solid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EE04FDE6-A6A8-4758-BDCD-7AEE05DBCB61}" type="presOf" srcId="{43F59692-106E-4A9F-8BFA-6151F250C5CA}" destId="{0C0D7E3B-0CE0-4A36-9EC4-126251929CD6}"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F776E26C-460C-4A94-9D02-91C9A4CDAF8A}" type="presOf" srcId="{DA31A166-8849-4177-AB73-75E682D42689}" destId="{63C3844F-8A11-4797-8BCC-1666637E3727}" srcOrd="0" destOrd="0" presId="urn:microsoft.com/office/officeart/2005/8/layout/hierarchy6"/>
    <dgm:cxn modelId="{E8FB8334-70F4-4DDB-ACBE-2690C16BD726}" type="presOf" srcId="{E6AB9F29-76A9-482D-92DB-29FF1232AEDC}" destId="{10517FD8-C498-4F08-9996-05CAC2FAD49B}" srcOrd="0" destOrd="0" presId="urn:microsoft.com/office/officeart/2005/8/layout/hierarchy6"/>
    <dgm:cxn modelId="{45567565-54E6-40B6-8B4D-63A478784A33}" type="presOf" srcId="{10B9ECA3-6074-47D6-B918-310D756BA51C}" destId="{CF5343F8-4198-44BD-B5FE-241889A1F0D1}" srcOrd="0" destOrd="0" presId="urn:microsoft.com/office/officeart/2005/8/layout/hierarchy6"/>
    <dgm:cxn modelId="{2169EC8D-CA7F-41AC-A775-987033CF17B0}" type="presOf" srcId="{C2B12BC3-832E-4B6C-B3C2-A9633D3C6B0E}" destId="{7F9B0BC4-4CD4-4228-A37A-88382D11776F}" srcOrd="0" destOrd="0" presId="urn:microsoft.com/office/officeart/2005/8/layout/hierarchy6"/>
    <dgm:cxn modelId="{D4BECF35-3089-4B87-93BC-1A0B92D4AE7C}" type="presOf" srcId="{AB5C3265-7049-486E-BC71-16BFB79600C1}" destId="{29F43EDC-C322-4FAD-9ECA-8CFB353513C0}" srcOrd="0" destOrd="0" presId="urn:microsoft.com/office/officeart/2005/8/layout/hierarchy6"/>
    <dgm:cxn modelId="{FC397F57-78CE-4374-A4F5-C6DDB5DFF896}" type="presOf" srcId="{F914288E-0BD3-4D89-B001-826C6A48A685}" destId="{51F629C1-558A-4526-AE59-894A29DF8870}"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9C20F56D-A1FC-4590-A4D3-6B39F9FD8B2E}" type="presOf" srcId="{684AF5C3-5CA5-484A-B049-8AE04CECB421}" destId="{50B283C2-5123-4A3B-8487-FEBBA5E1CB87}"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22D93C24-7429-49CE-8446-3A722A955870}" srcId="{F914288E-0BD3-4D89-B001-826C6A48A685}" destId="{10B9ECA3-6074-47D6-B918-310D756BA51C}" srcOrd="1" destOrd="0" parTransId="{AB5C3265-7049-486E-BC71-16BFB79600C1}" sibTransId="{DA2B8469-8176-4B79-8779-87D217C6A284}"/>
    <dgm:cxn modelId="{C6236DBA-9EC3-4BF6-9B94-3AA492645E90}" type="presOf" srcId="{EA7A35AE-12E1-452A-BB03-114DE1F3C1FD}" destId="{44BFDC64-6026-40AE-A88A-074BA6702A8C}" srcOrd="0" destOrd="0" presId="urn:microsoft.com/office/officeart/2005/8/layout/hierarchy6"/>
    <dgm:cxn modelId="{A4AB01DF-088B-4F9F-AF32-A1B308DC4C9B}" type="presOf" srcId="{1F3A3242-F91C-4571-9FD2-4EA3EBC9E910}" destId="{E25A9FAC-A5BD-4593-B182-A55682B555EF}" srcOrd="0" destOrd="0" presId="urn:microsoft.com/office/officeart/2005/8/layout/hierarchy6"/>
    <dgm:cxn modelId="{A3BB879A-5005-4A59-BFE7-A1F0AC5C1739}" type="presOf" srcId="{5501FF3A-61D3-410E-B126-DECC7D6ECFF2}" destId="{8F2B2B52-0DDB-47E4-97B2-ABB590FC39E0}" srcOrd="0" destOrd="0" presId="urn:microsoft.com/office/officeart/2005/8/layout/hierarchy6"/>
    <dgm:cxn modelId="{12EE87AF-ECAC-4399-B670-77ABFA6A0CF6}" type="presOf" srcId="{8EBF838C-D672-4140-AC51-3BA065CCFB7A}" destId="{C70BE643-6892-41F9-9ABA-6C12E8524321}" srcOrd="0" destOrd="0" presId="urn:microsoft.com/office/officeart/2005/8/layout/hierarchy6"/>
    <dgm:cxn modelId="{15DDD320-513C-4D7E-8564-D0FBAFBBB6C3}" type="presParOf" srcId="{44BFDC64-6026-40AE-A88A-074BA6702A8C}" destId="{EAC3F141-0019-4A21-8709-F832F28CB348}" srcOrd="0" destOrd="0" presId="urn:microsoft.com/office/officeart/2005/8/layout/hierarchy6"/>
    <dgm:cxn modelId="{DE786961-4BD2-4385-A410-A2F37D7E4692}" type="presParOf" srcId="{EAC3F141-0019-4A21-8709-F832F28CB348}" destId="{FADEE88A-947E-4D90-82C1-DAE5A112B1CA}" srcOrd="0" destOrd="0" presId="urn:microsoft.com/office/officeart/2005/8/layout/hierarchy6"/>
    <dgm:cxn modelId="{F1B8F602-1490-4DA4-8ABD-6A2E8F846663}" type="presParOf" srcId="{FADEE88A-947E-4D90-82C1-DAE5A112B1CA}" destId="{D83158FD-0760-46A4-850D-019274FAE154}" srcOrd="0" destOrd="0" presId="urn:microsoft.com/office/officeart/2005/8/layout/hierarchy6"/>
    <dgm:cxn modelId="{CE0A79F8-0EB1-41F2-8AFA-E4F319358373}" type="presParOf" srcId="{D83158FD-0760-46A4-850D-019274FAE154}" destId="{51F629C1-558A-4526-AE59-894A29DF8870}" srcOrd="0" destOrd="0" presId="urn:microsoft.com/office/officeart/2005/8/layout/hierarchy6"/>
    <dgm:cxn modelId="{EB39592D-83B7-4342-BD87-AC06C8F29A73}" type="presParOf" srcId="{D83158FD-0760-46A4-850D-019274FAE154}" destId="{220F7092-632E-496A-AC88-A53A975A3224}" srcOrd="1" destOrd="0" presId="urn:microsoft.com/office/officeart/2005/8/layout/hierarchy6"/>
    <dgm:cxn modelId="{B26626B9-90C5-4AD2-BFA2-B80ADEAC7082}" type="presParOf" srcId="{220F7092-632E-496A-AC88-A53A975A3224}" destId="{63C3844F-8A11-4797-8BCC-1666637E3727}" srcOrd="0" destOrd="0" presId="urn:microsoft.com/office/officeart/2005/8/layout/hierarchy6"/>
    <dgm:cxn modelId="{A29E9F26-90E5-4256-9C1C-620135D3C4ED}" type="presParOf" srcId="{220F7092-632E-496A-AC88-A53A975A3224}" destId="{106E3E2F-9A33-43F5-9F55-ED5F191A7D60}" srcOrd="1" destOrd="0" presId="urn:microsoft.com/office/officeart/2005/8/layout/hierarchy6"/>
    <dgm:cxn modelId="{63E95A5A-489F-4BDA-9DAB-09DB6EB9DFED}" type="presParOf" srcId="{106E3E2F-9A33-43F5-9F55-ED5F191A7D60}" destId="{7F9B0BC4-4CD4-4228-A37A-88382D11776F}" srcOrd="0" destOrd="0" presId="urn:microsoft.com/office/officeart/2005/8/layout/hierarchy6"/>
    <dgm:cxn modelId="{BAE91D29-12DF-4A81-89A9-A6AA0FE4312F}" type="presParOf" srcId="{106E3E2F-9A33-43F5-9F55-ED5F191A7D60}" destId="{36470D5A-9A95-41A3-813D-DA8A150E692C}" srcOrd="1" destOrd="0" presId="urn:microsoft.com/office/officeart/2005/8/layout/hierarchy6"/>
    <dgm:cxn modelId="{466D61F6-17E5-4ED7-96BF-2497B1A2B6A8}" type="presParOf" srcId="{220F7092-632E-496A-AC88-A53A975A3224}" destId="{29F43EDC-C322-4FAD-9ECA-8CFB353513C0}" srcOrd="2" destOrd="0" presId="urn:microsoft.com/office/officeart/2005/8/layout/hierarchy6"/>
    <dgm:cxn modelId="{0962F6AE-15F0-42C5-8731-CE8CE650D8D6}" type="presParOf" srcId="{220F7092-632E-496A-AC88-A53A975A3224}" destId="{6EF55764-1B7F-4CC4-A430-CACCAEE8F2F3}" srcOrd="3" destOrd="0" presId="urn:microsoft.com/office/officeart/2005/8/layout/hierarchy6"/>
    <dgm:cxn modelId="{3C7FB458-499C-4E90-A75D-A7A41787D4FE}" type="presParOf" srcId="{6EF55764-1B7F-4CC4-A430-CACCAEE8F2F3}" destId="{CF5343F8-4198-44BD-B5FE-241889A1F0D1}" srcOrd="0" destOrd="0" presId="urn:microsoft.com/office/officeart/2005/8/layout/hierarchy6"/>
    <dgm:cxn modelId="{272B62B1-3FFA-4A77-AD6B-FF1EEFFF2B54}" type="presParOf" srcId="{6EF55764-1B7F-4CC4-A430-CACCAEE8F2F3}" destId="{9194516D-B3F5-4E65-BCBA-D52D54D7BAD7}" srcOrd="1" destOrd="0" presId="urn:microsoft.com/office/officeart/2005/8/layout/hierarchy6"/>
    <dgm:cxn modelId="{D675A087-A7A5-4926-88A6-671AF4E9A4F2}" type="presParOf" srcId="{220F7092-632E-496A-AC88-A53A975A3224}" destId="{8F2B2B52-0DDB-47E4-97B2-ABB590FC39E0}" srcOrd="4" destOrd="0" presId="urn:microsoft.com/office/officeart/2005/8/layout/hierarchy6"/>
    <dgm:cxn modelId="{8965D58A-644F-489A-A92B-C0B4865BC8F6}" type="presParOf" srcId="{220F7092-632E-496A-AC88-A53A975A3224}" destId="{1FC874C3-F9B7-4D54-AB59-E4AE1A8A72AC}" srcOrd="5" destOrd="0" presId="urn:microsoft.com/office/officeart/2005/8/layout/hierarchy6"/>
    <dgm:cxn modelId="{797282BD-168D-4DC6-B421-8565489493C0}" type="presParOf" srcId="{1FC874C3-F9B7-4D54-AB59-E4AE1A8A72AC}" destId="{C70BE643-6892-41F9-9ABA-6C12E8524321}" srcOrd="0" destOrd="0" presId="urn:microsoft.com/office/officeart/2005/8/layout/hierarchy6"/>
    <dgm:cxn modelId="{00A37322-E017-4D42-A930-6CFF4037477F}" type="presParOf" srcId="{1FC874C3-F9B7-4D54-AB59-E4AE1A8A72AC}" destId="{6C258CFD-9401-44C2-9710-612269E24354}" srcOrd="1" destOrd="0" presId="urn:microsoft.com/office/officeart/2005/8/layout/hierarchy6"/>
    <dgm:cxn modelId="{67BFDA94-B510-4D4C-BE63-8B540F62AC9A}" type="presParOf" srcId="{220F7092-632E-496A-AC88-A53A975A3224}" destId="{E25A9FAC-A5BD-4593-B182-A55682B555EF}" srcOrd="6" destOrd="0" presId="urn:microsoft.com/office/officeart/2005/8/layout/hierarchy6"/>
    <dgm:cxn modelId="{038E7A90-3A93-4657-937B-89DD55AD198A}" type="presParOf" srcId="{220F7092-632E-496A-AC88-A53A975A3224}" destId="{A97CCC2D-F666-41A0-ACF9-B3E1D478E28D}" srcOrd="7" destOrd="0" presId="urn:microsoft.com/office/officeart/2005/8/layout/hierarchy6"/>
    <dgm:cxn modelId="{F74DB1F6-E5D7-4AF0-9B6D-B28D9798DBA0}" type="presParOf" srcId="{A97CCC2D-F666-41A0-ACF9-B3E1D478E28D}" destId="{0C0D7E3B-0CE0-4A36-9EC4-126251929CD6}" srcOrd="0" destOrd="0" presId="urn:microsoft.com/office/officeart/2005/8/layout/hierarchy6"/>
    <dgm:cxn modelId="{BBD2E1C4-5A62-4778-ADFA-F53BD664566D}" type="presParOf" srcId="{A97CCC2D-F666-41A0-ACF9-B3E1D478E28D}" destId="{53C85CC3-CABE-4A4C-ACD8-981E684441DB}" srcOrd="1" destOrd="0" presId="urn:microsoft.com/office/officeart/2005/8/layout/hierarchy6"/>
    <dgm:cxn modelId="{98410F01-8C90-4C55-A7C8-DCB64DEF126E}" type="presParOf" srcId="{220F7092-632E-496A-AC88-A53A975A3224}" destId="{50B283C2-5123-4A3B-8487-FEBBA5E1CB87}" srcOrd="8" destOrd="0" presId="urn:microsoft.com/office/officeart/2005/8/layout/hierarchy6"/>
    <dgm:cxn modelId="{CCBE6074-685B-4090-B239-1BE64059BF76}" type="presParOf" srcId="{220F7092-632E-496A-AC88-A53A975A3224}" destId="{1A18C97D-35A6-4E65-861A-CD41447198A1}" srcOrd="9" destOrd="0" presId="urn:microsoft.com/office/officeart/2005/8/layout/hierarchy6"/>
    <dgm:cxn modelId="{EB5D1BFC-1D1A-4703-A3BA-EF4C0A7C5F2C}" type="presParOf" srcId="{1A18C97D-35A6-4E65-861A-CD41447198A1}" destId="{10517FD8-C498-4F08-9996-05CAC2FAD49B}" srcOrd="0" destOrd="0" presId="urn:microsoft.com/office/officeart/2005/8/layout/hierarchy6"/>
    <dgm:cxn modelId="{BC68BC10-3205-4D7A-A0A2-D7FA32E94C0E}" type="presParOf" srcId="{1A18C97D-35A6-4E65-861A-CD41447198A1}" destId="{63A5A581-EBC5-4D6C-ACC9-2A5B23E54B1C}" srcOrd="1" destOrd="0" presId="urn:microsoft.com/office/officeart/2005/8/layout/hierarchy6"/>
    <dgm:cxn modelId="{71D37331-1B01-4320-8CE1-88F32AC71E2A}"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solidFill>
          <a:srgbClr val="5B9BD5"/>
        </a:solid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C00023D6-37BF-4BFE-A84A-4C4477850120}" type="presOf" srcId="{10B9ECA3-6074-47D6-B918-310D756BA51C}" destId="{CF5343F8-4198-44BD-B5FE-241889A1F0D1}"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C171C639-E52A-4E14-905D-379F6D7E1E56}" type="presOf" srcId="{5501FF3A-61D3-410E-B126-DECC7D6ECFF2}" destId="{8F2B2B52-0DDB-47E4-97B2-ABB590FC39E0}" srcOrd="0" destOrd="0" presId="urn:microsoft.com/office/officeart/2005/8/layout/hierarchy6"/>
    <dgm:cxn modelId="{4A3FB6CC-2796-44D1-86C3-D2947B7F0B01}" type="presOf" srcId="{684AF5C3-5CA5-484A-B049-8AE04CECB421}" destId="{50B283C2-5123-4A3B-8487-FEBBA5E1CB87}" srcOrd="0" destOrd="0" presId="urn:microsoft.com/office/officeart/2005/8/layout/hierarchy6"/>
    <dgm:cxn modelId="{7DEA2DD3-0B75-4B08-8024-A1A7FBA55450}" type="presOf" srcId="{EA7A35AE-12E1-452A-BB03-114DE1F3C1FD}" destId="{44BFDC64-6026-40AE-A88A-074BA6702A8C}" srcOrd="0" destOrd="0" presId="urn:microsoft.com/office/officeart/2005/8/layout/hierarchy6"/>
    <dgm:cxn modelId="{0D5D7E1E-9F67-4453-95E1-A1FB13A75C1C}" type="presOf" srcId="{43F59692-106E-4A9F-8BFA-6151F250C5CA}" destId="{0C0D7E3B-0CE0-4A36-9EC4-126251929CD6}" srcOrd="0" destOrd="0" presId="urn:microsoft.com/office/officeart/2005/8/layout/hierarchy6"/>
    <dgm:cxn modelId="{F346A048-3C04-465F-8B62-848FD97FBA4B}" type="presOf" srcId="{F914288E-0BD3-4D89-B001-826C6A48A685}" destId="{51F629C1-558A-4526-AE59-894A29DF8870}" srcOrd="0" destOrd="0" presId="urn:microsoft.com/office/officeart/2005/8/layout/hierarchy6"/>
    <dgm:cxn modelId="{B249EBFE-8C05-4814-A743-F575A011470E}" type="presOf" srcId="{E6AB9F29-76A9-482D-92DB-29FF1232AEDC}" destId="{10517FD8-C498-4F08-9996-05CAC2FAD49B}" srcOrd="0" destOrd="0" presId="urn:microsoft.com/office/officeart/2005/8/layout/hierarchy6"/>
    <dgm:cxn modelId="{81D46548-A268-459E-9F36-020933C73975}" type="presOf" srcId="{C2B12BC3-832E-4B6C-B3C2-A9633D3C6B0E}" destId="{7F9B0BC4-4CD4-4228-A37A-88382D11776F}" srcOrd="0" destOrd="0" presId="urn:microsoft.com/office/officeart/2005/8/layout/hierarchy6"/>
    <dgm:cxn modelId="{1E4D1313-41AE-4252-ABF0-B69BBB01F025}" type="presOf" srcId="{DA31A166-8849-4177-AB73-75E682D42689}" destId="{63C3844F-8A11-4797-8BCC-1666637E3727}" srcOrd="0" destOrd="0" presId="urn:microsoft.com/office/officeart/2005/8/layout/hierarchy6"/>
    <dgm:cxn modelId="{F07C187B-ACAA-456A-952E-9E5D70175055}" type="presOf" srcId="{8EBF838C-D672-4140-AC51-3BA065CCFB7A}" destId="{C70BE643-6892-41F9-9ABA-6C12E8524321}" srcOrd="0" destOrd="0" presId="urn:microsoft.com/office/officeart/2005/8/layout/hierarchy6"/>
    <dgm:cxn modelId="{B6128B46-562C-48C2-8170-744517635B9D}" type="presOf" srcId="{AB5C3265-7049-486E-BC71-16BFB79600C1}" destId="{29F43EDC-C322-4FAD-9ECA-8CFB353513C0}"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22D93C24-7429-49CE-8446-3A722A955870}" srcId="{F914288E-0BD3-4D89-B001-826C6A48A685}" destId="{10B9ECA3-6074-47D6-B918-310D756BA51C}" srcOrd="1" destOrd="0" parTransId="{AB5C3265-7049-486E-BC71-16BFB79600C1}" sibTransId="{DA2B8469-8176-4B79-8779-87D217C6A284}"/>
    <dgm:cxn modelId="{FAF784EE-5DB1-4A98-B243-DB70E2D2E82C}" type="presOf" srcId="{1F3A3242-F91C-4571-9FD2-4EA3EBC9E910}" destId="{E25A9FAC-A5BD-4593-B182-A55682B555EF}" srcOrd="0" destOrd="0" presId="urn:microsoft.com/office/officeart/2005/8/layout/hierarchy6"/>
    <dgm:cxn modelId="{2D806AF1-2B76-41A5-8308-55EDA56871E1}" type="presParOf" srcId="{44BFDC64-6026-40AE-A88A-074BA6702A8C}" destId="{EAC3F141-0019-4A21-8709-F832F28CB348}" srcOrd="0" destOrd="0" presId="urn:microsoft.com/office/officeart/2005/8/layout/hierarchy6"/>
    <dgm:cxn modelId="{97BBEEF6-8102-45B0-A95F-9A90B1C873CA}" type="presParOf" srcId="{EAC3F141-0019-4A21-8709-F832F28CB348}" destId="{FADEE88A-947E-4D90-82C1-DAE5A112B1CA}" srcOrd="0" destOrd="0" presId="urn:microsoft.com/office/officeart/2005/8/layout/hierarchy6"/>
    <dgm:cxn modelId="{B160BE0B-0491-4FA4-815D-F4183BE6694D}" type="presParOf" srcId="{FADEE88A-947E-4D90-82C1-DAE5A112B1CA}" destId="{D83158FD-0760-46A4-850D-019274FAE154}" srcOrd="0" destOrd="0" presId="urn:microsoft.com/office/officeart/2005/8/layout/hierarchy6"/>
    <dgm:cxn modelId="{CDB1EDE2-DFC8-4F89-8C34-D9F6FCEEA6CF}" type="presParOf" srcId="{D83158FD-0760-46A4-850D-019274FAE154}" destId="{51F629C1-558A-4526-AE59-894A29DF8870}" srcOrd="0" destOrd="0" presId="urn:microsoft.com/office/officeart/2005/8/layout/hierarchy6"/>
    <dgm:cxn modelId="{E6B432D8-5732-4610-A06C-FA46F109C9FA}" type="presParOf" srcId="{D83158FD-0760-46A4-850D-019274FAE154}" destId="{220F7092-632E-496A-AC88-A53A975A3224}" srcOrd="1" destOrd="0" presId="urn:microsoft.com/office/officeart/2005/8/layout/hierarchy6"/>
    <dgm:cxn modelId="{51979890-2DC7-4EC0-B5CA-E0B7E7346F88}" type="presParOf" srcId="{220F7092-632E-496A-AC88-A53A975A3224}" destId="{63C3844F-8A11-4797-8BCC-1666637E3727}" srcOrd="0" destOrd="0" presId="urn:microsoft.com/office/officeart/2005/8/layout/hierarchy6"/>
    <dgm:cxn modelId="{02E2F732-988A-476C-906E-29FE96D6DD90}" type="presParOf" srcId="{220F7092-632E-496A-AC88-A53A975A3224}" destId="{106E3E2F-9A33-43F5-9F55-ED5F191A7D60}" srcOrd="1" destOrd="0" presId="urn:microsoft.com/office/officeart/2005/8/layout/hierarchy6"/>
    <dgm:cxn modelId="{20E2BB1B-C33F-425D-BD8D-0AAE11BA8291}" type="presParOf" srcId="{106E3E2F-9A33-43F5-9F55-ED5F191A7D60}" destId="{7F9B0BC4-4CD4-4228-A37A-88382D11776F}" srcOrd="0" destOrd="0" presId="urn:microsoft.com/office/officeart/2005/8/layout/hierarchy6"/>
    <dgm:cxn modelId="{E2B58672-14B5-4140-83FF-24784F70DED7}" type="presParOf" srcId="{106E3E2F-9A33-43F5-9F55-ED5F191A7D60}" destId="{36470D5A-9A95-41A3-813D-DA8A150E692C}" srcOrd="1" destOrd="0" presId="urn:microsoft.com/office/officeart/2005/8/layout/hierarchy6"/>
    <dgm:cxn modelId="{7CE7AF0B-ACC2-41A7-A0E7-A0081CAF751D}" type="presParOf" srcId="{220F7092-632E-496A-AC88-A53A975A3224}" destId="{29F43EDC-C322-4FAD-9ECA-8CFB353513C0}" srcOrd="2" destOrd="0" presId="urn:microsoft.com/office/officeart/2005/8/layout/hierarchy6"/>
    <dgm:cxn modelId="{C73D65BA-F779-4733-B3D2-823589ED6AE5}" type="presParOf" srcId="{220F7092-632E-496A-AC88-A53A975A3224}" destId="{6EF55764-1B7F-4CC4-A430-CACCAEE8F2F3}" srcOrd="3" destOrd="0" presId="urn:microsoft.com/office/officeart/2005/8/layout/hierarchy6"/>
    <dgm:cxn modelId="{AC385CAC-3E21-42CB-8078-8441EBF3389B}" type="presParOf" srcId="{6EF55764-1B7F-4CC4-A430-CACCAEE8F2F3}" destId="{CF5343F8-4198-44BD-B5FE-241889A1F0D1}" srcOrd="0" destOrd="0" presId="urn:microsoft.com/office/officeart/2005/8/layout/hierarchy6"/>
    <dgm:cxn modelId="{1D5340E8-A4F4-4D7A-BDB8-D3F137519BD8}" type="presParOf" srcId="{6EF55764-1B7F-4CC4-A430-CACCAEE8F2F3}" destId="{9194516D-B3F5-4E65-BCBA-D52D54D7BAD7}" srcOrd="1" destOrd="0" presId="urn:microsoft.com/office/officeart/2005/8/layout/hierarchy6"/>
    <dgm:cxn modelId="{F69938ED-76D5-4096-88F1-C738E8E81620}" type="presParOf" srcId="{220F7092-632E-496A-AC88-A53A975A3224}" destId="{8F2B2B52-0DDB-47E4-97B2-ABB590FC39E0}" srcOrd="4" destOrd="0" presId="urn:microsoft.com/office/officeart/2005/8/layout/hierarchy6"/>
    <dgm:cxn modelId="{75350EB4-13C1-432C-AC42-91A5925A7D78}" type="presParOf" srcId="{220F7092-632E-496A-AC88-A53A975A3224}" destId="{1FC874C3-F9B7-4D54-AB59-E4AE1A8A72AC}" srcOrd="5" destOrd="0" presId="urn:microsoft.com/office/officeart/2005/8/layout/hierarchy6"/>
    <dgm:cxn modelId="{389EB4D6-AB72-4B9E-B364-FCD2A972E759}" type="presParOf" srcId="{1FC874C3-F9B7-4D54-AB59-E4AE1A8A72AC}" destId="{C70BE643-6892-41F9-9ABA-6C12E8524321}" srcOrd="0" destOrd="0" presId="urn:microsoft.com/office/officeart/2005/8/layout/hierarchy6"/>
    <dgm:cxn modelId="{4893DD55-1692-45C6-A685-369DC64110FD}" type="presParOf" srcId="{1FC874C3-F9B7-4D54-AB59-E4AE1A8A72AC}" destId="{6C258CFD-9401-44C2-9710-612269E24354}" srcOrd="1" destOrd="0" presId="urn:microsoft.com/office/officeart/2005/8/layout/hierarchy6"/>
    <dgm:cxn modelId="{BBD9C6FD-5B10-45B3-9137-B52063DF62EC}" type="presParOf" srcId="{220F7092-632E-496A-AC88-A53A975A3224}" destId="{E25A9FAC-A5BD-4593-B182-A55682B555EF}" srcOrd="6" destOrd="0" presId="urn:microsoft.com/office/officeart/2005/8/layout/hierarchy6"/>
    <dgm:cxn modelId="{312EF71B-0932-4F2B-BDEB-63D4E7B1C65D}" type="presParOf" srcId="{220F7092-632E-496A-AC88-A53A975A3224}" destId="{A97CCC2D-F666-41A0-ACF9-B3E1D478E28D}" srcOrd="7" destOrd="0" presId="urn:microsoft.com/office/officeart/2005/8/layout/hierarchy6"/>
    <dgm:cxn modelId="{3518CB8E-3A58-4443-8C40-94D17A3727C6}" type="presParOf" srcId="{A97CCC2D-F666-41A0-ACF9-B3E1D478E28D}" destId="{0C0D7E3B-0CE0-4A36-9EC4-126251929CD6}" srcOrd="0" destOrd="0" presId="urn:microsoft.com/office/officeart/2005/8/layout/hierarchy6"/>
    <dgm:cxn modelId="{B7CD6BA5-8018-4BC8-A661-62AD750F171E}" type="presParOf" srcId="{A97CCC2D-F666-41A0-ACF9-B3E1D478E28D}" destId="{53C85CC3-CABE-4A4C-ACD8-981E684441DB}" srcOrd="1" destOrd="0" presId="urn:microsoft.com/office/officeart/2005/8/layout/hierarchy6"/>
    <dgm:cxn modelId="{89C64BD1-662A-454B-8C40-F32C2828D357}" type="presParOf" srcId="{220F7092-632E-496A-AC88-A53A975A3224}" destId="{50B283C2-5123-4A3B-8487-FEBBA5E1CB87}" srcOrd="8" destOrd="0" presId="urn:microsoft.com/office/officeart/2005/8/layout/hierarchy6"/>
    <dgm:cxn modelId="{CE3FD5F5-E2E8-40BB-A5CE-85F16FB5549E}" type="presParOf" srcId="{220F7092-632E-496A-AC88-A53A975A3224}" destId="{1A18C97D-35A6-4E65-861A-CD41447198A1}" srcOrd="9" destOrd="0" presId="urn:microsoft.com/office/officeart/2005/8/layout/hierarchy6"/>
    <dgm:cxn modelId="{739FD990-8CE9-4BB9-9E9C-E9FAC559AE35}" type="presParOf" srcId="{1A18C97D-35A6-4E65-861A-CD41447198A1}" destId="{10517FD8-C498-4F08-9996-05CAC2FAD49B}" srcOrd="0" destOrd="0" presId="urn:microsoft.com/office/officeart/2005/8/layout/hierarchy6"/>
    <dgm:cxn modelId="{ABDA9D16-326A-4ABE-9E53-2E3983CED5A0}" type="presParOf" srcId="{1A18C97D-35A6-4E65-861A-CD41447198A1}" destId="{63A5A581-EBC5-4D6C-ACC9-2A5B23E54B1C}" srcOrd="1" destOrd="0" presId="urn:microsoft.com/office/officeart/2005/8/layout/hierarchy6"/>
    <dgm:cxn modelId="{B0E6AF2B-E24D-4A2B-B1CC-C234E89D065B}"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solidFill>
          <a:srgbClr val="5B9BD5"/>
        </a:solid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F4072004-C584-4BBE-BA91-5A7F9A0BF147}" type="presOf" srcId="{8EBF838C-D672-4140-AC51-3BA065CCFB7A}" destId="{C70BE643-6892-41F9-9ABA-6C12E8524321}" srcOrd="0" destOrd="0" presId="urn:microsoft.com/office/officeart/2005/8/layout/hierarchy6"/>
    <dgm:cxn modelId="{D97C4FC0-4510-43CF-B72B-CB57815C26AA}" type="presOf" srcId="{C2B12BC3-832E-4B6C-B3C2-A9633D3C6B0E}" destId="{7F9B0BC4-4CD4-4228-A37A-88382D11776F}"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DD1BD3C5-25D0-4DF2-A172-AA4D002145F0}" type="presOf" srcId="{10B9ECA3-6074-47D6-B918-310D756BA51C}" destId="{CF5343F8-4198-44BD-B5FE-241889A1F0D1}" srcOrd="0" destOrd="0" presId="urn:microsoft.com/office/officeart/2005/8/layout/hierarchy6"/>
    <dgm:cxn modelId="{1841907B-EBB8-482E-ACEC-931DA4786EFD}" type="presOf" srcId="{5501FF3A-61D3-410E-B126-DECC7D6ECFF2}" destId="{8F2B2B52-0DDB-47E4-97B2-ABB590FC39E0}" srcOrd="0" destOrd="0" presId="urn:microsoft.com/office/officeart/2005/8/layout/hierarchy6"/>
    <dgm:cxn modelId="{BE736DEE-31BF-409F-8F1A-DBDEFFFEF4BE}" type="presOf" srcId="{AB5C3265-7049-486E-BC71-16BFB79600C1}" destId="{29F43EDC-C322-4FAD-9ECA-8CFB353513C0}" srcOrd="0" destOrd="0" presId="urn:microsoft.com/office/officeart/2005/8/layout/hierarchy6"/>
    <dgm:cxn modelId="{100AD5D1-A1E8-4A0A-9A2F-067CA76F6DBE}" type="presOf" srcId="{DA31A166-8849-4177-AB73-75E682D42689}" destId="{63C3844F-8A11-4797-8BCC-1666637E3727}" srcOrd="0" destOrd="0" presId="urn:microsoft.com/office/officeart/2005/8/layout/hierarchy6"/>
    <dgm:cxn modelId="{BA54F227-929B-413D-B4D2-7BCBCE93062E}" type="presOf" srcId="{684AF5C3-5CA5-484A-B049-8AE04CECB421}" destId="{50B283C2-5123-4A3B-8487-FEBBA5E1CB87}"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4227946D-D293-4AF1-926A-D3D7BF159A67}" type="presOf" srcId="{E6AB9F29-76A9-482D-92DB-29FF1232AEDC}" destId="{10517FD8-C498-4F08-9996-05CAC2FAD49B}"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22D93C24-7429-49CE-8446-3A722A955870}" srcId="{F914288E-0BD3-4D89-B001-826C6A48A685}" destId="{10B9ECA3-6074-47D6-B918-310D756BA51C}" srcOrd="1" destOrd="0" parTransId="{AB5C3265-7049-486E-BC71-16BFB79600C1}" sibTransId="{DA2B8469-8176-4B79-8779-87D217C6A284}"/>
    <dgm:cxn modelId="{14C56DE3-198E-4507-986C-B611ABAD534F}" type="presOf" srcId="{F914288E-0BD3-4D89-B001-826C6A48A685}" destId="{51F629C1-558A-4526-AE59-894A29DF8870}" srcOrd="0" destOrd="0" presId="urn:microsoft.com/office/officeart/2005/8/layout/hierarchy6"/>
    <dgm:cxn modelId="{54D032E7-FB30-44D2-B23F-01F3430875B4}" type="presOf" srcId="{EA7A35AE-12E1-452A-BB03-114DE1F3C1FD}" destId="{44BFDC64-6026-40AE-A88A-074BA6702A8C}" srcOrd="0" destOrd="0" presId="urn:microsoft.com/office/officeart/2005/8/layout/hierarchy6"/>
    <dgm:cxn modelId="{02F56C6F-5B0D-4C06-8E2B-DC364221E595}" type="presOf" srcId="{43F59692-106E-4A9F-8BFA-6151F250C5CA}" destId="{0C0D7E3B-0CE0-4A36-9EC4-126251929CD6}" srcOrd="0" destOrd="0" presId="urn:microsoft.com/office/officeart/2005/8/layout/hierarchy6"/>
    <dgm:cxn modelId="{62CA4B8B-260A-4460-8621-7F772F2BEEDF}" type="presOf" srcId="{1F3A3242-F91C-4571-9FD2-4EA3EBC9E910}" destId="{E25A9FAC-A5BD-4593-B182-A55682B555EF}" srcOrd="0" destOrd="0" presId="urn:microsoft.com/office/officeart/2005/8/layout/hierarchy6"/>
    <dgm:cxn modelId="{6349B0EA-77E7-4272-8E7A-BDFF6AE1EC41}" type="presParOf" srcId="{44BFDC64-6026-40AE-A88A-074BA6702A8C}" destId="{EAC3F141-0019-4A21-8709-F832F28CB348}" srcOrd="0" destOrd="0" presId="urn:microsoft.com/office/officeart/2005/8/layout/hierarchy6"/>
    <dgm:cxn modelId="{B09AB564-F330-480E-9DBF-5815E55A5485}" type="presParOf" srcId="{EAC3F141-0019-4A21-8709-F832F28CB348}" destId="{FADEE88A-947E-4D90-82C1-DAE5A112B1CA}" srcOrd="0" destOrd="0" presId="urn:microsoft.com/office/officeart/2005/8/layout/hierarchy6"/>
    <dgm:cxn modelId="{FB3A24EE-7F4C-4309-8190-86A63FCDFD52}" type="presParOf" srcId="{FADEE88A-947E-4D90-82C1-DAE5A112B1CA}" destId="{D83158FD-0760-46A4-850D-019274FAE154}" srcOrd="0" destOrd="0" presId="urn:microsoft.com/office/officeart/2005/8/layout/hierarchy6"/>
    <dgm:cxn modelId="{F2D88B13-AB9E-488C-9595-7B449A8CE6AE}" type="presParOf" srcId="{D83158FD-0760-46A4-850D-019274FAE154}" destId="{51F629C1-558A-4526-AE59-894A29DF8870}" srcOrd="0" destOrd="0" presId="urn:microsoft.com/office/officeart/2005/8/layout/hierarchy6"/>
    <dgm:cxn modelId="{0CB4D4CA-06A4-4F81-92EF-907BE12D2244}" type="presParOf" srcId="{D83158FD-0760-46A4-850D-019274FAE154}" destId="{220F7092-632E-496A-AC88-A53A975A3224}" srcOrd="1" destOrd="0" presId="urn:microsoft.com/office/officeart/2005/8/layout/hierarchy6"/>
    <dgm:cxn modelId="{4C93978C-3353-4908-A907-E49245537733}" type="presParOf" srcId="{220F7092-632E-496A-AC88-A53A975A3224}" destId="{63C3844F-8A11-4797-8BCC-1666637E3727}" srcOrd="0" destOrd="0" presId="urn:microsoft.com/office/officeart/2005/8/layout/hierarchy6"/>
    <dgm:cxn modelId="{C48CB345-67B4-4BDB-A834-8EB2131505DE}" type="presParOf" srcId="{220F7092-632E-496A-AC88-A53A975A3224}" destId="{106E3E2F-9A33-43F5-9F55-ED5F191A7D60}" srcOrd="1" destOrd="0" presId="urn:microsoft.com/office/officeart/2005/8/layout/hierarchy6"/>
    <dgm:cxn modelId="{65C2544C-A37A-45B4-9B12-027EB93C28ED}" type="presParOf" srcId="{106E3E2F-9A33-43F5-9F55-ED5F191A7D60}" destId="{7F9B0BC4-4CD4-4228-A37A-88382D11776F}" srcOrd="0" destOrd="0" presId="urn:microsoft.com/office/officeart/2005/8/layout/hierarchy6"/>
    <dgm:cxn modelId="{D0E338AE-657F-4198-8088-99F40A3E74EB}" type="presParOf" srcId="{106E3E2F-9A33-43F5-9F55-ED5F191A7D60}" destId="{36470D5A-9A95-41A3-813D-DA8A150E692C}" srcOrd="1" destOrd="0" presId="urn:microsoft.com/office/officeart/2005/8/layout/hierarchy6"/>
    <dgm:cxn modelId="{EFEFA6CD-3334-4251-BC4C-0BEE2039A2DC}" type="presParOf" srcId="{220F7092-632E-496A-AC88-A53A975A3224}" destId="{29F43EDC-C322-4FAD-9ECA-8CFB353513C0}" srcOrd="2" destOrd="0" presId="urn:microsoft.com/office/officeart/2005/8/layout/hierarchy6"/>
    <dgm:cxn modelId="{CB5D2824-81FC-418B-B33A-71CE5782125C}" type="presParOf" srcId="{220F7092-632E-496A-AC88-A53A975A3224}" destId="{6EF55764-1B7F-4CC4-A430-CACCAEE8F2F3}" srcOrd="3" destOrd="0" presId="urn:microsoft.com/office/officeart/2005/8/layout/hierarchy6"/>
    <dgm:cxn modelId="{33DA6B7E-304D-491E-BDDC-9FF7F27AB5B7}" type="presParOf" srcId="{6EF55764-1B7F-4CC4-A430-CACCAEE8F2F3}" destId="{CF5343F8-4198-44BD-B5FE-241889A1F0D1}" srcOrd="0" destOrd="0" presId="urn:microsoft.com/office/officeart/2005/8/layout/hierarchy6"/>
    <dgm:cxn modelId="{8D1E9690-509A-49B9-B55B-FEB85A4E2863}" type="presParOf" srcId="{6EF55764-1B7F-4CC4-A430-CACCAEE8F2F3}" destId="{9194516D-B3F5-4E65-BCBA-D52D54D7BAD7}" srcOrd="1" destOrd="0" presId="urn:microsoft.com/office/officeart/2005/8/layout/hierarchy6"/>
    <dgm:cxn modelId="{D564F2E4-72C1-419D-9E09-5FA4C5F132BB}" type="presParOf" srcId="{220F7092-632E-496A-AC88-A53A975A3224}" destId="{8F2B2B52-0DDB-47E4-97B2-ABB590FC39E0}" srcOrd="4" destOrd="0" presId="urn:microsoft.com/office/officeart/2005/8/layout/hierarchy6"/>
    <dgm:cxn modelId="{37385FE1-5C0B-46E6-B58E-893107317153}" type="presParOf" srcId="{220F7092-632E-496A-AC88-A53A975A3224}" destId="{1FC874C3-F9B7-4D54-AB59-E4AE1A8A72AC}" srcOrd="5" destOrd="0" presId="urn:microsoft.com/office/officeart/2005/8/layout/hierarchy6"/>
    <dgm:cxn modelId="{5677ECD9-4596-4D36-BC2A-B4EB84C3EA9A}" type="presParOf" srcId="{1FC874C3-F9B7-4D54-AB59-E4AE1A8A72AC}" destId="{C70BE643-6892-41F9-9ABA-6C12E8524321}" srcOrd="0" destOrd="0" presId="urn:microsoft.com/office/officeart/2005/8/layout/hierarchy6"/>
    <dgm:cxn modelId="{1925DB47-222C-49F1-A4C4-A160EF5344C8}" type="presParOf" srcId="{1FC874C3-F9B7-4D54-AB59-E4AE1A8A72AC}" destId="{6C258CFD-9401-44C2-9710-612269E24354}" srcOrd="1" destOrd="0" presId="urn:microsoft.com/office/officeart/2005/8/layout/hierarchy6"/>
    <dgm:cxn modelId="{71674C4C-E03F-4EAF-AD1D-F38091B3D283}" type="presParOf" srcId="{220F7092-632E-496A-AC88-A53A975A3224}" destId="{E25A9FAC-A5BD-4593-B182-A55682B555EF}" srcOrd="6" destOrd="0" presId="urn:microsoft.com/office/officeart/2005/8/layout/hierarchy6"/>
    <dgm:cxn modelId="{DE40FF49-AA9E-4E02-AA4D-F70DCB964CB3}" type="presParOf" srcId="{220F7092-632E-496A-AC88-A53A975A3224}" destId="{A97CCC2D-F666-41A0-ACF9-B3E1D478E28D}" srcOrd="7" destOrd="0" presId="urn:microsoft.com/office/officeart/2005/8/layout/hierarchy6"/>
    <dgm:cxn modelId="{F8AB1F1E-36C9-4B39-9F8B-314F080973F1}" type="presParOf" srcId="{A97CCC2D-F666-41A0-ACF9-B3E1D478E28D}" destId="{0C0D7E3B-0CE0-4A36-9EC4-126251929CD6}" srcOrd="0" destOrd="0" presId="urn:microsoft.com/office/officeart/2005/8/layout/hierarchy6"/>
    <dgm:cxn modelId="{F1577FE5-D1A0-4897-BEA4-3575DF45C044}" type="presParOf" srcId="{A97CCC2D-F666-41A0-ACF9-B3E1D478E28D}" destId="{53C85CC3-CABE-4A4C-ACD8-981E684441DB}" srcOrd="1" destOrd="0" presId="urn:microsoft.com/office/officeart/2005/8/layout/hierarchy6"/>
    <dgm:cxn modelId="{BB0E7025-EDB6-449C-8A40-D696B4D3E620}" type="presParOf" srcId="{220F7092-632E-496A-AC88-A53A975A3224}" destId="{50B283C2-5123-4A3B-8487-FEBBA5E1CB87}" srcOrd="8" destOrd="0" presId="urn:microsoft.com/office/officeart/2005/8/layout/hierarchy6"/>
    <dgm:cxn modelId="{3C515C86-BCCF-40B3-8756-D38CD874D975}" type="presParOf" srcId="{220F7092-632E-496A-AC88-A53A975A3224}" destId="{1A18C97D-35A6-4E65-861A-CD41447198A1}" srcOrd="9" destOrd="0" presId="urn:microsoft.com/office/officeart/2005/8/layout/hierarchy6"/>
    <dgm:cxn modelId="{43BCE18E-1A74-42B2-A90F-9F12B6C150F6}" type="presParOf" srcId="{1A18C97D-35A6-4E65-861A-CD41447198A1}" destId="{10517FD8-C498-4F08-9996-05CAC2FAD49B}" srcOrd="0" destOrd="0" presId="urn:microsoft.com/office/officeart/2005/8/layout/hierarchy6"/>
    <dgm:cxn modelId="{09B55C94-3EE1-4C0A-A647-5189008AD61A}" type="presParOf" srcId="{1A18C97D-35A6-4E65-861A-CD41447198A1}" destId="{63A5A581-EBC5-4D6C-ACC9-2A5B23E54B1C}" srcOrd="1" destOrd="0" presId="urn:microsoft.com/office/officeart/2005/8/layout/hierarchy6"/>
    <dgm:cxn modelId="{D6C64902-5561-474B-BA9B-64F7057E5FD7}"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solidFill>
          <a:srgbClr val="5B9BD5"/>
        </a:solid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5B18B23C-2DC8-45DC-B03E-0146CA516D00}" type="presOf" srcId="{1F3A3242-F91C-4571-9FD2-4EA3EBC9E910}" destId="{E25A9FAC-A5BD-4593-B182-A55682B555EF}" srcOrd="0" destOrd="0" presId="urn:microsoft.com/office/officeart/2005/8/layout/hierarchy6"/>
    <dgm:cxn modelId="{45468E34-58A3-4295-B870-D2954556BE03}" type="presOf" srcId="{43F59692-106E-4A9F-8BFA-6151F250C5CA}" destId="{0C0D7E3B-0CE0-4A36-9EC4-126251929CD6}" srcOrd="0" destOrd="0" presId="urn:microsoft.com/office/officeart/2005/8/layout/hierarchy6"/>
    <dgm:cxn modelId="{32471C12-4A9B-4618-B827-EEEE4EE0ACB6}" type="presOf" srcId="{5501FF3A-61D3-410E-B126-DECC7D6ECFF2}" destId="{8F2B2B52-0DDB-47E4-97B2-ABB590FC39E0}"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C513FB70-FFDC-44A5-9F2D-F9CE8CE0EFFD}" type="presOf" srcId="{8EBF838C-D672-4140-AC51-3BA065CCFB7A}" destId="{C70BE643-6892-41F9-9ABA-6C12E8524321}" srcOrd="0" destOrd="0" presId="urn:microsoft.com/office/officeart/2005/8/layout/hierarchy6"/>
    <dgm:cxn modelId="{E22E6839-9E3E-4A19-8581-E21964865F26}" type="presOf" srcId="{C2B12BC3-832E-4B6C-B3C2-A9633D3C6B0E}" destId="{7F9B0BC4-4CD4-4228-A37A-88382D11776F}" srcOrd="0" destOrd="0" presId="urn:microsoft.com/office/officeart/2005/8/layout/hierarchy6"/>
    <dgm:cxn modelId="{88E3C3BC-994E-4A0D-9C66-7068FE091CE4}" type="presOf" srcId="{DA31A166-8849-4177-AB73-75E682D42689}" destId="{63C3844F-8A11-4797-8BCC-1666637E3727}" srcOrd="0" destOrd="0" presId="urn:microsoft.com/office/officeart/2005/8/layout/hierarchy6"/>
    <dgm:cxn modelId="{575F141F-184B-4803-9178-FB1CEA16F201}" type="presOf" srcId="{E6AB9F29-76A9-482D-92DB-29FF1232AEDC}" destId="{10517FD8-C498-4F08-9996-05CAC2FAD49B}"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13674D0A-7035-4067-97D8-6ADE7D5690D9}" type="presOf" srcId="{EA7A35AE-12E1-452A-BB03-114DE1F3C1FD}" destId="{44BFDC64-6026-40AE-A88A-074BA6702A8C}" srcOrd="0" destOrd="0" presId="urn:microsoft.com/office/officeart/2005/8/layout/hierarchy6"/>
    <dgm:cxn modelId="{A2A25B1B-F98E-4BCA-8D9B-D3D4D70F0FB8}" srcId="{F914288E-0BD3-4D89-B001-826C6A48A685}" destId="{E6AB9F29-76A9-482D-92DB-29FF1232AEDC}" srcOrd="4" destOrd="0" parTransId="{684AF5C3-5CA5-484A-B049-8AE04CECB421}" sibTransId="{1D6A4ED1-6663-43FE-9B02-386E5AA45207}"/>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C6DB7E20-1293-4FF1-A75A-086829D4CC88}" type="presOf" srcId="{684AF5C3-5CA5-484A-B049-8AE04CECB421}" destId="{50B283C2-5123-4A3B-8487-FEBBA5E1CB87}" srcOrd="0" destOrd="0" presId="urn:microsoft.com/office/officeart/2005/8/layout/hierarchy6"/>
    <dgm:cxn modelId="{22D93C24-7429-49CE-8446-3A722A955870}" srcId="{F914288E-0BD3-4D89-B001-826C6A48A685}" destId="{10B9ECA3-6074-47D6-B918-310D756BA51C}" srcOrd="1" destOrd="0" parTransId="{AB5C3265-7049-486E-BC71-16BFB79600C1}" sibTransId="{DA2B8469-8176-4B79-8779-87D217C6A284}"/>
    <dgm:cxn modelId="{23EE7440-7B4A-4DF6-9A71-9A990FFC5DBD}" type="presOf" srcId="{F914288E-0BD3-4D89-B001-826C6A48A685}" destId="{51F629C1-558A-4526-AE59-894A29DF8870}" srcOrd="0" destOrd="0" presId="urn:microsoft.com/office/officeart/2005/8/layout/hierarchy6"/>
    <dgm:cxn modelId="{63FD3FE0-74E3-4AF9-B32F-37DF1CD23847}" type="presOf" srcId="{AB5C3265-7049-486E-BC71-16BFB79600C1}" destId="{29F43EDC-C322-4FAD-9ECA-8CFB353513C0}" srcOrd="0" destOrd="0" presId="urn:microsoft.com/office/officeart/2005/8/layout/hierarchy6"/>
    <dgm:cxn modelId="{4471231D-F2F6-402C-AD6B-67BD63B6E1C7}" type="presOf" srcId="{10B9ECA3-6074-47D6-B918-310D756BA51C}" destId="{CF5343F8-4198-44BD-B5FE-241889A1F0D1}" srcOrd="0" destOrd="0" presId="urn:microsoft.com/office/officeart/2005/8/layout/hierarchy6"/>
    <dgm:cxn modelId="{C486CCAE-F1AB-4A88-8DD7-E3AC8377B185}" type="presParOf" srcId="{44BFDC64-6026-40AE-A88A-074BA6702A8C}" destId="{EAC3F141-0019-4A21-8709-F832F28CB348}" srcOrd="0" destOrd="0" presId="urn:microsoft.com/office/officeart/2005/8/layout/hierarchy6"/>
    <dgm:cxn modelId="{BDF458D5-0523-47C5-954E-2397D860192E}" type="presParOf" srcId="{EAC3F141-0019-4A21-8709-F832F28CB348}" destId="{FADEE88A-947E-4D90-82C1-DAE5A112B1CA}" srcOrd="0" destOrd="0" presId="urn:microsoft.com/office/officeart/2005/8/layout/hierarchy6"/>
    <dgm:cxn modelId="{C580A6DD-0A2A-4F87-B656-AEEB2D35EE9F}" type="presParOf" srcId="{FADEE88A-947E-4D90-82C1-DAE5A112B1CA}" destId="{D83158FD-0760-46A4-850D-019274FAE154}" srcOrd="0" destOrd="0" presId="urn:microsoft.com/office/officeart/2005/8/layout/hierarchy6"/>
    <dgm:cxn modelId="{563E4AB6-5B94-41F8-9357-6F6259E2E84D}" type="presParOf" srcId="{D83158FD-0760-46A4-850D-019274FAE154}" destId="{51F629C1-558A-4526-AE59-894A29DF8870}" srcOrd="0" destOrd="0" presId="urn:microsoft.com/office/officeart/2005/8/layout/hierarchy6"/>
    <dgm:cxn modelId="{CBBCAED2-A37E-41F6-8E89-E77FF5E678AF}" type="presParOf" srcId="{D83158FD-0760-46A4-850D-019274FAE154}" destId="{220F7092-632E-496A-AC88-A53A975A3224}" srcOrd="1" destOrd="0" presId="urn:microsoft.com/office/officeart/2005/8/layout/hierarchy6"/>
    <dgm:cxn modelId="{7CF1CC41-5807-49A8-8F20-2EB8A6936D55}" type="presParOf" srcId="{220F7092-632E-496A-AC88-A53A975A3224}" destId="{63C3844F-8A11-4797-8BCC-1666637E3727}" srcOrd="0" destOrd="0" presId="urn:microsoft.com/office/officeart/2005/8/layout/hierarchy6"/>
    <dgm:cxn modelId="{7C0E8D3D-0941-4A1E-9BFC-2D0CD23E3213}" type="presParOf" srcId="{220F7092-632E-496A-AC88-A53A975A3224}" destId="{106E3E2F-9A33-43F5-9F55-ED5F191A7D60}" srcOrd="1" destOrd="0" presId="urn:microsoft.com/office/officeart/2005/8/layout/hierarchy6"/>
    <dgm:cxn modelId="{5DC06CC8-5C60-4CEE-8215-4B094FB9BF7D}" type="presParOf" srcId="{106E3E2F-9A33-43F5-9F55-ED5F191A7D60}" destId="{7F9B0BC4-4CD4-4228-A37A-88382D11776F}" srcOrd="0" destOrd="0" presId="urn:microsoft.com/office/officeart/2005/8/layout/hierarchy6"/>
    <dgm:cxn modelId="{F33E5540-A3C2-4DEF-B1EA-4C66F70FD56C}" type="presParOf" srcId="{106E3E2F-9A33-43F5-9F55-ED5F191A7D60}" destId="{36470D5A-9A95-41A3-813D-DA8A150E692C}" srcOrd="1" destOrd="0" presId="urn:microsoft.com/office/officeart/2005/8/layout/hierarchy6"/>
    <dgm:cxn modelId="{78DDDF3F-E5B4-4DBE-9ADD-B0B07C402BE5}" type="presParOf" srcId="{220F7092-632E-496A-AC88-A53A975A3224}" destId="{29F43EDC-C322-4FAD-9ECA-8CFB353513C0}" srcOrd="2" destOrd="0" presId="urn:microsoft.com/office/officeart/2005/8/layout/hierarchy6"/>
    <dgm:cxn modelId="{0858D4C2-9C76-47DD-A3E6-7EFD69BC6C4C}" type="presParOf" srcId="{220F7092-632E-496A-AC88-A53A975A3224}" destId="{6EF55764-1B7F-4CC4-A430-CACCAEE8F2F3}" srcOrd="3" destOrd="0" presId="urn:microsoft.com/office/officeart/2005/8/layout/hierarchy6"/>
    <dgm:cxn modelId="{F18BBE12-7ADD-4385-BD96-0DC7C31FEF3F}" type="presParOf" srcId="{6EF55764-1B7F-4CC4-A430-CACCAEE8F2F3}" destId="{CF5343F8-4198-44BD-B5FE-241889A1F0D1}" srcOrd="0" destOrd="0" presId="urn:microsoft.com/office/officeart/2005/8/layout/hierarchy6"/>
    <dgm:cxn modelId="{3A420793-640C-4954-9CF3-54D0994D7480}" type="presParOf" srcId="{6EF55764-1B7F-4CC4-A430-CACCAEE8F2F3}" destId="{9194516D-B3F5-4E65-BCBA-D52D54D7BAD7}" srcOrd="1" destOrd="0" presId="urn:microsoft.com/office/officeart/2005/8/layout/hierarchy6"/>
    <dgm:cxn modelId="{BADB293F-A22C-483D-ADBC-A4CE423C4093}" type="presParOf" srcId="{220F7092-632E-496A-AC88-A53A975A3224}" destId="{8F2B2B52-0DDB-47E4-97B2-ABB590FC39E0}" srcOrd="4" destOrd="0" presId="urn:microsoft.com/office/officeart/2005/8/layout/hierarchy6"/>
    <dgm:cxn modelId="{29223A20-147A-48C0-874C-9CB7FA8B5D7E}" type="presParOf" srcId="{220F7092-632E-496A-AC88-A53A975A3224}" destId="{1FC874C3-F9B7-4D54-AB59-E4AE1A8A72AC}" srcOrd="5" destOrd="0" presId="urn:microsoft.com/office/officeart/2005/8/layout/hierarchy6"/>
    <dgm:cxn modelId="{9A4E4CA7-6F0C-4836-91F2-FAD44D5C841E}" type="presParOf" srcId="{1FC874C3-F9B7-4D54-AB59-E4AE1A8A72AC}" destId="{C70BE643-6892-41F9-9ABA-6C12E8524321}" srcOrd="0" destOrd="0" presId="urn:microsoft.com/office/officeart/2005/8/layout/hierarchy6"/>
    <dgm:cxn modelId="{734C0B73-3BDF-490C-B5B5-E3D39CE37B15}" type="presParOf" srcId="{1FC874C3-F9B7-4D54-AB59-E4AE1A8A72AC}" destId="{6C258CFD-9401-44C2-9710-612269E24354}" srcOrd="1" destOrd="0" presId="urn:microsoft.com/office/officeart/2005/8/layout/hierarchy6"/>
    <dgm:cxn modelId="{4F279771-BFE1-41F0-A1D2-D1AA58B7742F}" type="presParOf" srcId="{220F7092-632E-496A-AC88-A53A975A3224}" destId="{E25A9FAC-A5BD-4593-B182-A55682B555EF}" srcOrd="6" destOrd="0" presId="urn:microsoft.com/office/officeart/2005/8/layout/hierarchy6"/>
    <dgm:cxn modelId="{6D5C269B-A354-4DB4-AE8E-0244CF7ECF97}" type="presParOf" srcId="{220F7092-632E-496A-AC88-A53A975A3224}" destId="{A97CCC2D-F666-41A0-ACF9-B3E1D478E28D}" srcOrd="7" destOrd="0" presId="urn:microsoft.com/office/officeart/2005/8/layout/hierarchy6"/>
    <dgm:cxn modelId="{E4B4A257-896C-4263-BA7A-510841E00482}" type="presParOf" srcId="{A97CCC2D-F666-41A0-ACF9-B3E1D478E28D}" destId="{0C0D7E3B-0CE0-4A36-9EC4-126251929CD6}" srcOrd="0" destOrd="0" presId="urn:microsoft.com/office/officeart/2005/8/layout/hierarchy6"/>
    <dgm:cxn modelId="{7A0D096A-909F-47DE-9834-228A47BF3FFB}" type="presParOf" srcId="{A97CCC2D-F666-41A0-ACF9-B3E1D478E28D}" destId="{53C85CC3-CABE-4A4C-ACD8-981E684441DB}" srcOrd="1" destOrd="0" presId="urn:microsoft.com/office/officeart/2005/8/layout/hierarchy6"/>
    <dgm:cxn modelId="{EE71D126-FF6E-42C1-B802-6E5ABFB5B0DB}" type="presParOf" srcId="{220F7092-632E-496A-AC88-A53A975A3224}" destId="{50B283C2-5123-4A3B-8487-FEBBA5E1CB87}" srcOrd="8" destOrd="0" presId="urn:microsoft.com/office/officeart/2005/8/layout/hierarchy6"/>
    <dgm:cxn modelId="{31AE623B-D800-4E35-BD11-F6B6DA3CF75F}" type="presParOf" srcId="{220F7092-632E-496A-AC88-A53A975A3224}" destId="{1A18C97D-35A6-4E65-861A-CD41447198A1}" srcOrd="9" destOrd="0" presId="urn:microsoft.com/office/officeart/2005/8/layout/hierarchy6"/>
    <dgm:cxn modelId="{7ED4B8B9-6948-4414-A831-81F72AD4A062}" type="presParOf" srcId="{1A18C97D-35A6-4E65-861A-CD41447198A1}" destId="{10517FD8-C498-4F08-9996-05CAC2FAD49B}" srcOrd="0" destOrd="0" presId="urn:microsoft.com/office/officeart/2005/8/layout/hierarchy6"/>
    <dgm:cxn modelId="{D8C2E04F-D9E5-42FF-BAAE-CA1F7B941A5D}" type="presParOf" srcId="{1A18C97D-35A6-4E65-861A-CD41447198A1}" destId="{63A5A581-EBC5-4D6C-ACC9-2A5B23E54B1C}" srcOrd="1" destOrd="0" presId="urn:microsoft.com/office/officeart/2005/8/layout/hierarchy6"/>
    <dgm:cxn modelId="{3DFA7C1C-9015-4BA3-9543-6BA3ABA5BB4D}"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solidFill>
          <a:srgbClr val="5B9BD5"/>
        </a:solid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CC69DA8D-741F-41EB-9002-C53DD0818880}" srcId="{F914288E-0BD3-4D89-B001-826C6A48A685}" destId="{43F59692-106E-4A9F-8BFA-6151F250C5CA}" srcOrd="3" destOrd="0" parTransId="{1F3A3242-F91C-4571-9FD2-4EA3EBC9E910}" sibTransId="{57C9B852-7802-4B96-B1F1-E07B17C4B6BA}"/>
    <dgm:cxn modelId="{B093ABBA-F255-40E7-A80F-239826287693}" type="presOf" srcId="{8EBF838C-D672-4140-AC51-3BA065CCFB7A}" destId="{C70BE643-6892-41F9-9ABA-6C12E8524321}" srcOrd="0" destOrd="0" presId="urn:microsoft.com/office/officeart/2005/8/layout/hierarchy6"/>
    <dgm:cxn modelId="{2F4D1D44-F081-4677-89E1-87CC0B672A9B}" type="presOf" srcId="{E6AB9F29-76A9-482D-92DB-29FF1232AEDC}" destId="{10517FD8-C498-4F08-9996-05CAC2FAD49B}" srcOrd="0" destOrd="0" presId="urn:microsoft.com/office/officeart/2005/8/layout/hierarchy6"/>
    <dgm:cxn modelId="{FE31045A-DED7-43CF-81EA-394C8EAA7149}" type="presOf" srcId="{1F3A3242-F91C-4571-9FD2-4EA3EBC9E910}" destId="{E25A9FAC-A5BD-4593-B182-A55682B555EF}" srcOrd="0" destOrd="0" presId="urn:microsoft.com/office/officeart/2005/8/layout/hierarchy6"/>
    <dgm:cxn modelId="{CC7DF1B1-52D7-4A8E-864A-27CDF0546186}" type="presOf" srcId="{C2B12BC3-832E-4B6C-B3C2-A9633D3C6B0E}" destId="{7F9B0BC4-4CD4-4228-A37A-88382D11776F}" srcOrd="0" destOrd="0" presId="urn:microsoft.com/office/officeart/2005/8/layout/hierarchy6"/>
    <dgm:cxn modelId="{2552CF17-499D-4E11-A1AD-44300A609EE6}" type="presOf" srcId="{684AF5C3-5CA5-484A-B049-8AE04CECB421}" destId="{50B283C2-5123-4A3B-8487-FEBBA5E1CB87}" srcOrd="0" destOrd="0" presId="urn:microsoft.com/office/officeart/2005/8/layout/hierarchy6"/>
    <dgm:cxn modelId="{2D12E0EA-CE8F-462C-B459-CBEC4CC5F6D3}" type="presOf" srcId="{EA7A35AE-12E1-452A-BB03-114DE1F3C1FD}" destId="{44BFDC64-6026-40AE-A88A-074BA6702A8C}" srcOrd="0" destOrd="0" presId="urn:microsoft.com/office/officeart/2005/8/layout/hierarchy6"/>
    <dgm:cxn modelId="{2536B560-84CB-4074-8B66-188309B16585}" type="presOf" srcId="{AB5C3265-7049-486E-BC71-16BFB79600C1}" destId="{29F43EDC-C322-4FAD-9ECA-8CFB353513C0}" srcOrd="0" destOrd="0" presId="urn:microsoft.com/office/officeart/2005/8/layout/hierarchy6"/>
    <dgm:cxn modelId="{3B5F935C-72CB-46F4-9B80-8F50181472AD}" type="presOf" srcId="{5501FF3A-61D3-410E-B126-DECC7D6ECFF2}" destId="{8F2B2B52-0DDB-47E4-97B2-ABB590FC39E0}" srcOrd="0" destOrd="0" presId="urn:microsoft.com/office/officeart/2005/8/layout/hierarchy6"/>
    <dgm:cxn modelId="{9D49A822-F7FB-4AA0-A008-2FCDDD4D3DA7}" type="presOf" srcId="{DA31A166-8849-4177-AB73-75E682D42689}" destId="{63C3844F-8A11-4797-8BCC-1666637E3727}"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1B4B5929-BA9C-4431-8B0B-29890B848CE1}" type="presOf" srcId="{10B9ECA3-6074-47D6-B918-310D756BA51C}" destId="{CF5343F8-4198-44BD-B5FE-241889A1F0D1}"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64460506-2AA7-4031-997B-C03F76123A89}" type="presOf" srcId="{43F59692-106E-4A9F-8BFA-6151F250C5CA}" destId="{0C0D7E3B-0CE0-4A36-9EC4-126251929CD6}" srcOrd="0" destOrd="0" presId="urn:microsoft.com/office/officeart/2005/8/layout/hierarchy6"/>
    <dgm:cxn modelId="{22D93C24-7429-49CE-8446-3A722A955870}" srcId="{F914288E-0BD3-4D89-B001-826C6A48A685}" destId="{10B9ECA3-6074-47D6-B918-310D756BA51C}" srcOrd="1" destOrd="0" parTransId="{AB5C3265-7049-486E-BC71-16BFB79600C1}" sibTransId="{DA2B8469-8176-4B79-8779-87D217C6A284}"/>
    <dgm:cxn modelId="{70415C86-584B-4E0B-B762-AC13F0D871BB}" type="presOf" srcId="{F914288E-0BD3-4D89-B001-826C6A48A685}" destId="{51F629C1-558A-4526-AE59-894A29DF8870}" srcOrd="0" destOrd="0" presId="urn:microsoft.com/office/officeart/2005/8/layout/hierarchy6"/>
    <dgm:cxn modelId="{335150E6-6A1E-410D-B8CD-BBE4DE378A97}" type="presParOf" srcId="{44BFDC64-6026-40AE-A88A-074BA6702A8C}" destId="{EAC3F141-0019-4A21-8709-F832F28CB348}" srcOrd="0" destOrd="0" presId="urn:microsoft.com/office/officeart/2005/8/layout/hierarchy6"/>
    <dgm:cxn modelId="{99E42453-086B-4FA0-9670-0090F235F54F}" type="presParOf" srcId="{EAC3F141-0019-4A21-8709-F832F28CB348}" destId="{FADEE88A-947E-4D90-82C1-DAE5A112B1CA}" srcOrd="0" destOrd="0" presId="urn:microsoft.com/office/officeart/2005/8/layout/hierarchy6"/>
    <dgm:cxn modelId="{DB3B4C62-D9DE-4D70-A810-B36EC177A60A}" type="presParOf" srcId="{FADEE88A-947E-4D90-82C1-DAE5A112B1CA}" destId="{D83158FD-0760-46A4-850D-019274FAE154}" srcOrd="0" destOrd="0" presId="urn:microsoft.com/office/officeart/2005/8/layout/hierarchy6"/>
    <dgm:cxn modelId="{D966E590-EFCD-4CDD-8EA8-C00FB9B52B2E}" type="presParOf" srcId="{D83158FD-0760-46A4-850D-019274FAE154}" destId="{51F629C1-558A-4526-AE59-894A29DF8870}" srcOrd="0" destOrd="0" presId="urn:microsoft.com/office/officeart/2005/8/layout/hierarchy6"/>
    <dgm:cxn modelId="{9D5B7A2D-C608-4B8F-9B4E-929C99BEB83D}" type="presParOf" srcId="{D83158FD-0760-46A4-850D-019274FAE154}" destId="{220F7092-632E-496A-AC88-A53A975A3224}" srcOrd="1" destOrd="0" presId="urn:microsoft.com/office/officeart/2005/8/layout/hierarchy6"/>
    <dgm:cxn modelId="{3586BDB2-0EEC-426D-9131-EC270BF3132F}" type="presParOf" srcId="{220F7092-632E-496A-AC88-A53A975A3224}" destId="{63C3844F-8A11-4797-8BCC-1666637E3727}" srcOrd="0" destOrd="0" presId="urn:microsoft.com/office/officeart/2005/8/layout/hierarchy6"/>
    <dgm:cxn modelId="{AFE16EA9-02E5-4064-8BA4-3B5304893EA3}" type="presParOf" srcId="{220F7092-632E-496A-AC88-A53A975A3224}" destId="{106E3E2F-9A33-43F5-9F55-ED5F191A7D60}" srcOrd="1" destOrd="0" presId="urn:microsoft.com/office/officeart/2005/8/layout/hierarchy6"/>
    <dgm:cxn modelId="{5E80A867-149F-45E7-A40D-0086FE46DCED}" type="presParOf" srcId="{106E3E2F-9A33-43F5-9F55-ED5F191A7D60}" destId="{7F9B0BC4-4CD4-4228-A37A-88382D11776F}" srcOrd="0" destOrd="0" presId="urn:microsoft.com/office/officeart/2005/8/layout/hierarchy6"/>
    <dgm:cxn modelId="{F75C2A15-FD5B-4078-BD43-FBB1041E2EB3}" type="presParOf" srcId="{106E3E2F-9A33-43F5-9F55-ED5F191A7D60}" destId="{36470D5A-9A95-41A3-813D-DA8A150E692C}" srcOrd="1" destOrd="0" presId="urn:microsoft.com/office/officeart/2005/8/layout/hierarchy6"/>
    <dgm:cxn modelId="{59BA8C9B-EEDD-4645-9470-570F6D0F66AD}" type="presParOf" srcId="{220F7092-632E-496A-AC88-A53A975A3224}" destId="{29F43EDC-C322-4FAD-9ECA-8CFB353513C0}" srcOrd="2" destOrd="0" presId="urn:microsoft.com/office/officeart/2005/8/layout/hierarchy6"/>
    <dgm:cxn modelId="{32FB29E6-A0A1-48A2-B057-0B8F6162C17C}" type="presParOf" srcId="{220F7092-632E-496A-AC88-A53A975A3224}" destId="{6EF55764-1B7F-4CC4-A430-CACCAEE8F2F3}" srcOrd="3" destOrd="0" presId="urn:microsoft.com/office/officeart/2005/8/layout/hierarchy6"/>
    <dgm:cxn modelId="{DF58E6A3-53E0-4603-B57E-985F5ADB0123}" type="presParOf" srcId="{6EF55764-1B7F-4CC4-A430-CACCAEE8F2F3}" destId="{CF5343F8-4198-44BD-B5FE-241889A1F0D1}" srcOrd="0" destOrd="0" presId="urn:microsoft.com/office/officeart/2005/8/layout/hierarchy6"/>
    <dgm:cxn modelId="{76CE0EA9-1009-4124-BDA2-0BD686DCAE8F}" type="presParOf" srcId="{6EF55764-1B7F-4CC4-A430-CACCAEE8F2F3}" destId="{9194516D-B3F5-4E65-BCBA-D52D54D7BAD7}" srcOrd="1" destOrd="0" presId="urn:microsoft.com/office/officeart/2005/8/layout/hierarchy6"/>
    <dgm:cxn modelId="{0379B98E-BDDB-4689-8C7E-6ADA323B0BFC}" type="presParOf" srcId="{220F7092-632E-496A-AC88-A53A975A3224}" destId="{8F2B2B52-0DDB-47E4-97B2-ABB590FC39E0}" srcOrd="4" destOrd="0" presId="urn:microsoft.com/office/officeart/2005/8/layout/hierarchy6"/>
    <dgm:cxn modelId="{28986A73-D4D4-4745-9D27-6C7F81373955}" type="presParOf" srcId="{220F7092-632E-496A-AC88-A53A975A3224}" destId="{1FC874C3-F9B7-4D54-AB59-E4AE1A8A72AC}" srcOrd="5" destOrd="0" presId="urn:microsoft.com/office/officeart/2005/8/layout/hierarchy6"/>
    <dgm:cxn modelId="{5BD0BF46-618E-484F-8F2B-D411E7CEA866}" type="presParOf" srcId="{1FC874C3-F9B7-4D54-AB59-E4AE1A8A72AC}" destId="{C70BE643-6892-41F9-9ABA-6C12E8524321}" srcOrd="0" destOrd="0" presId="urn:microsoft.com/office/officeart/2005/8/layout/hierarchy6"/>
    <dgm:cxn modelId="{E60E58A3-F96A-4FFA-8C30-FE21E849DCF7}" type="presParOf" srcId="{1FC874C3-F9B7-4D54-AB59-E4AE1A8A72AC}" destId="{6C258CFD-9401-44C2-9710-612269E24354}" srcOrd="1" destOrd="0" presId="urn:microsoft.com/office/officeart/2005/8/layout/hierarchy6"/>
    <dgm:cxn modelId="{5F7CE13E-9A29-4AE2-9F1B-735B110E250E}" type="presParOf" srcId="{220F7092-632E-496A-AC88-A53A975A3224}" destId="{E25A9FAC-A5BD-4593-B182-A55682B555EF}" srcOrd="6" destOrd="0" presId="urn:microsoft.com/office/officeart/2005/8/layout/hierarchy6"/>
    <dgm:cxn modelId="{61D3EAA0-222C-4F15-B6A4-04F2B328358E}" type="presParOf" srcId="{220F7092-632E-496A-AC88-A53A975A3224}" destId="{A97CCC2D-F666-41A0-ACF9-B3E1D478E28D}" srcOrd="7" destOrd="0" presId="urn:microsoft.com/office/officeart/2005/8/layout/hierarchy6"/>
    <dgm:cxn modelId="{467CA171-BE28-42A4-BF1B-4F31A9116157}" type="presParOf" srcId="{A97CCC2D-F666-41A0-ACF9-B3E1D478E28D}" destId="{0C0D7E3B-0CE0-4A36-9EC4-126251929CD6}" srcOrd="0" destOrd="0" presId="urn:microsoft.com/office/officeart/2005/8/layout/hierarchy6"/>
    <dgm:cxn modelId="{C4D287FC-05A4-4EF3-8E8E-7277A3DDA9EC}" type="presParOf" srcId="{A97CCC2D-F666-41A0-ACF9-B3E1D478E28D}" destId="{53C85CC3-CABE-4A4C-ACD8-981E684441DB}" srcOrd="1" destOrd="0" presId="urn:microsoft.com/office/officeart/2005/8/layout/hierarchy6"/>
    <dgm:cxn modelId="{F31708F8-8C8D-4386-8367-EEF71C9EEB93}" type="presParOf" srcId="{220F7092-632E-496A-AC88-A53A975A3224}" destId="{50B283C2-5123-4A3B-8487-FEBBA5E1CB87}" srcOrd="8" destOrd="0" presId="urn:microsoft.com/office/officeart/2005/8/layout/hierarchy6"/>
    <dgm:cxn modelId="{6B596C76-D797-4B24-B0BD-A97ED3D22852}" type="presParOf" srcId="{220F7092-632E-496A-AC88-A53A975A3224}" destId="{1A18C97D-35A6-4E65-861A-CD41447198A1}" srcOrd="9" destOrd="0" presId="urn:microsoft.com/office/officeart/2005/8/layout/hierarchy6"/>
    <dgm:cxn modelId="{5E3E6A99-5446-47D0-8BB0-B4F6E66C29A1}" type="presParOf" srcId="{1A18C97D-35A6-4E65-861A-CD41447198A1}" destId="{10517FD8-C498-4F08-9996-05CAC2FAD49B}" srcOrd="0" destOrd="0" presId="urn:microsoft.com/office/officeart/2005/8/layout/hierarchy6"/>
    <dgm:cxn modelId="{C23BBDFD-22F3-46F4-AB15-D787B33820F3}" type="presParOf" srcId="{1A18C97D-35A6-4E65-861A-CD41447198A1}" destId="{63A5A581-EBC5-4D6C-ACC9-2A5B23E54B1C}" srcOrd="1" destOrd="0" presId="urn:microsoft.com/office/officeart/2005/8/layout/hierarchy6"/>
    <dgm:cxn modelId="{2A1C1D59-BC7E-446A-B13C-155F450BB72D}"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solidFill>
          <a:srgbClr val="5B9BD5"/>
        </a:solid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D29DBF51-6731-426E-983A-467A003F2867}" type="presOf" srcId="{5501FF3A-61D3-410E-B126-DECC7D6ECFF2}" destId="{8F2B2B52-0DDB-47E4-97B2-ABB590FC39E0}"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C4309461-8618-4C0A-B845-985A7C4FC9E0}" type="presOf" srcId="{10B9ECA3-6074-47D6-B918-310D756BA51C}" destId="{CF5343F8-4198-44BD-B5FE-241889A1F0D1}" srcOrd="0" destOrd="0" presId="urn:microsoft.com/office/officeart/2005/8/layout/hierarchy6"/>
    <dgm:cxn modelId="{9ED3677E-C388-4023-8D87-9EE8F8E8DEA2}" type="presOf" srcId="{E6AB9F29-76A9-482D-92DB-29FF1232AEDC}" destId="{10517FD8-C498-4F08-9996-05CAC2FAD49B}" srcOrd="0" destOrd="0" presId="urn:microsoft.com/office/officeart/2005/8/layout/hierarchy6"/>
    <dgm:cxn modelId="{2FF546D8-F35C-4C36-A5B4-EFB8D2D13BE9}" type="presOf" srcId="{DA31A166-8849-4177-AB73-75E682D42689}" destId="{63C3844F-8A11-4797-8BCC-1666637E3727}" srcOrd="0" destOrd="0" presId="urn:microsoft.com/office/officeart/2005/8/layout/hierarchy6"/>
    <dgm:cxn modelId="{F87B0CA3-0705-4EC2-9DE9-62C38A9154BB}" type="presOf" srcId="{F914288E-0BD3-4D89-B001-826C6A48A685}" destId="{51F629C1-558A-4526-AE59-894A29DF8870}" srcOrd="0" destOrd="0" presId="urn:microsoft.com/office/officeart/2005/8/layout/hierarchy6"/>
    <dgm:cxn modelId="{1E82A028-20E4-4A9C-B946-28562DB05140}" type="presOf" srcId="{684AF5C3-5CA5-484A-B049-8AE04CECB421}" destId="{50B283C2-5123-4A3B-8487-FEBBA5E1CB87}" srcOrd="0" destOrd="0" presId="urn:microsoft.com/office/officeart/2005/8/layout/hierarchy6"/>
    <dgm:cxn modelId="{EDA17482-A9DB-4EE8-BCA9-29FE9547B2E8}" type="presOf" srcId="{EA7A35AE-12E1-452A-BB03-114DE1F3C1FD}" destId="{44BFDC64-6026-40AE-A88A-074BA6702A8C}" srcOrd="0" destOrd="0" presId="urn:microsoft.com/office/officeart/2005/8/layout/hierarchy6"/>
    <dgm:cxn modelId="{F6E7AFC8-5654-4F4B-BD97-A42F7C78F4A8}" type="presOf" srcId="{8EBF838C-D672-4140-AC51-3BA065CCFB7A}" destId="{C70BE643-6892-41F9-9ABA-6C12E8524321}" srcOrd="0" destOrd="0" presId="urn:microsoft.com/office/officeart/2005/8/layout/hierarchy6"/>
    <dgm:cxn modelId="{BA14AF3B-730C-47A4-A1DB-DBDBC4208D73}" type="presOf" srcId="{1F3A3242-F91C-4571-9FD2-4EA3EBC9E910}" destId="{E25A9FAC-A5BD-4593-B182-A55682B555EF}" srcOrd="0" destOrd="0" presId="urn:microsoft.com/office/officeart/2005/8/layout/hierarchy6"/>
    <dgm:cxn modelId="{4CC465DC-48DD-4324-9BAF-A1D02683E55F}" type="presOf" srcId="{43F59692-106E-4A9F-8BFA-6151F250C5CA}" destId="{0C0D7E3B-0CE0-4A36-9EC4-126251929CD6}"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A2A25B1B-F98E-4BCA-8D9B-D3D4D70F0FB8}" srcId="{F914288E-0BD3-4D89-B001-826C6A48A685}" destId="{E6AB9F29-76A9-482D-92DB-29FF1232AEDC}" srcOrd="4" destOrd="0" parTransId="{684AF5C3-5CA5-484A-B049-8AE04CECB421}" sibTransId="{1D6A4ED1-6663-43FE-9B02-386E5AA45207}"/>
    <dgm:cxn modelId="{D9AF813F-9585-45D6-9C3D-742EC6D68D3C}" type="presOf" srcId="{C2B12BC3-832E-4B6C-B3C2-A9633D3C6B0E}" destId="{7F9B0BC4-4CD4-4228-A37A-88382D11776F}" srcOrd="0" destOrd="0" presId="urn:microsoft.com/office/officeart/2005/8/layout/hierarchy6"/>
    <dgm:cxn modelId="{7996247A-7BD8-4095-8C6C-2B0D21B4B20A}" type="presOf" srcId="{AB5C3265-7049-486E-BC71-16BFB79600C1}" destId="{29F43EDC-C322-4FAD-9ECA-8CFB353513C0}"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8DC34A6B-062D-4EC8-B557-FB385A23965B}" srcId="{EA7A35AE-12E1-452A-BB03-114DE1F3C1FD}" destId="{F914288E-0BD3-4D89-B001-826C6A48A685}" srcOrd="0" destOrd="0" parTransId="{1D8D852F-79B6-4347-85CA-E508BDA7A4CD}" sibTransId="{A08E9A55-A089-4AC0-8486-35ABC1836B1B}"/>
    <dgm:cxn modelId="{22D93C24-7429-49CE-8446-3A722A955870}" srcId="{F914288E-0BD3-4D89-B001-826C6A48A685}" destId="{10B9ECA3-6074-47D6-B918-310D756BA51C}" srcOrd="1" destOrd="0" parTransId="{AB5C3265-7049-486E-BC71-16BFB79600C1}" sibTransId="{DA2B8469-8176-4B79-8779-87D217C6A284}"/>
    <dgm:cxn modelId="{117015FE-3538-43F2-B05A-D446E2A7916E}" type="presParOf" srcId="{44BFDC64-6026-40AE-A88A-074BA6702A8C}" destId="{EAC3F141-0019-4A21-8709-F832F28CB348}" srcOrd="0" destOrd="0" presId="urn:microsoft.com/office/officeart/2005/8/layout/hierarchy6"/>
    <dgm:cxn modelId="{6F82FA1B-9E96-4F8E-86D3-FD8CDA606F41}" type="presParOf" srcId="{EAC3F141-0019-4A21-8709-F832F28CB348}" destId="{FADEE88A-947E-4D90-82C1-DAE5A112B1CA}" srcOrd="0" destOrd="0" presId="urn:microsoft.com/office/officeart/2005/8/layout/hierarchy6"/>
    <dgm:cxn modelId="{3244926A-6C09-47A2-8DDA-54AF4647571D}" type="presParOf" srcId="{FADEE88A-947E-4D90-82C1-DAE5A112B1CA}" destId="{D83158FD-0760-46A4-850D-019274FAE154}" srcOrd="0" destOrd="0" presId="urn:microsoft.com/office/officeart/2005/8/layout/hierarchy6"/>
    <dgm:cxn modelId="{20409B69-6C6C-4810-BF29-EDB3CD6F0E91}" type="presParOf" srcId="{D83158FD-0760-46A4-850D-019274FAE154}" destId="{51F629C1-558A-4526-AE59-894A29DF8870}" srcOrd="0" destOrd="0" presId="urn:microsoft.com/office/officeart/2005/8/layout/hierarchy6"/>
    <dgm:cxn modelId="{19D868A2-F819-48F1-B200-77B37019419D}" type="presParOf" srcId="{D83158FD-0760-46A4-850D-019274FAE154}" destId="{220F7092-632E-496A-AC88-A53A975A3224}" srcOrd="1" destOrd="0" presId="urn:microsoft.com/office/officeart/2005/8/layout/hierarchy6"/>
    <dgm:cxn modelId="{1728993D-EF28-4130-8695-774715669759}" type="presParOf" srcId="{220F7092-632E-496A-AC88-A53A975A3224}" destId="{63C3844F-8A11-4797-8BCC-1666637E3727}" srcOrd="0" destOrd="0" presId="urn:microsoft.com/office/officeart/2005/8/layout/hierarchy6"/>
    <dgm:cxn modelId="{CF21B586-19CA-4238-9A88-3F73CBB5F997}" type="presParOf" srcId="{220F7092-632E-496A-AC88-A53A975A3224}" destId="{106E3E2F-9A33-43F5-9F55-ED5F191A7D60}" srcOrd="1" destOrd="0" presId="urn:microsoft.com/office/officeart/2005/8/layout/hierarchy6"/>
    <dgm:cxn modelId="{CEA9826B-033D-4F56-BEB0-A4D4738C0FDA}" type="presParOf" srcId="{106E3E2F-9A33-43F5-9F55-ED5F191A7D60}" destId="{7F9B0BC4-4CD4-4228-A37A-88382D11776F}" srcOrd="0" destOrd="0" presId="urn:microsoft.com/office/officeart/2005/8/layout/hierarchy6"/>
    <dgm:cxn modelId="{8B100928-294E-415B-88C4-BDED40CE22EA}" type="presParOf" srcId="{106E3E2F-9A33-43F5-9F55-ED5F191A7D60}" destId="{36470D5A-9A95-41A3-813D-DA8A150E692C}" srcOrd="1" destOrd="0" presId="urn:microsoft.com/office/officeart/2005/8/layout/hierarchy6"/>
    <dgm:cxn modelId="{78EC7660-068F-44B4-8CD0-9102AD9A64A0}" type="presParOf" srcId="{220F7092-632E-496A-AC88-A53A975A3224}" destId="{29F43EDC-C322-4FAD-9ECA-8CFB353513C0}" srcOrd="2" destOrd="0" presId="urn:microsoft.com/office/officeart/2005/8/layout/hierarchy6"/>
    <dgm:cxn modelId="{AAAFD7D3-DC02-4774-AAD3-AF7DD33D0F32}" type="presParOf" srcId="{220F7092-632E-496A-AC88-A53A975A3224}" destId="{6EF55764-1B7F-4CC4-A430-CACCAEE8F2F3}" srcOrd="3" destOrd="0" presId="urn:microsoft.com/office/officeart/2005/8/layout/hierarchy6"/>
    <dgm:cxn modelId="{D76E74B7-A98A-4D0D-8C8A-6D3F873179F0}" type="presParOf" srcId="{6EF55764-1B7F-4CC4-A430-CACCAEE8F2F3}" destId="{CF5343F8-4198-44BD-B5FE-241889A1F0D1}" srcOrd="0" destOrd="0" presId="urn:microsoft.com/office/officeart/2005/8/layout/hierarchy6"/>
    <dgm:cxn modelId="{E09CEF64-3317-4CA6-8E9B-0861EE0DE1E9}" type="presParOf" srcId="{6EF55764-1B7F-4CC4-A430-CACCAEE8F2F3}" destId="{9194516D-B3F5-4E65-BCBA-D52D54D7BAD7}" srcOrd="1" destOrd="0" presId="urn:microsoft.com/office/officeart/2005/8/layout/hierarchy6"/>
    <dgm:cxn modelId="{F4C117B1-3F8A-4E9A-904E-79F4C6B82853}" type="presParOf" srcId="{220F7092-632E-496A-AC88-A53A975A3224}" destId="{8F2B2B52-0DDB-47E4-97B2-ABB590FC39E0}" srcOrd="4" destOrd="0" presId="urn:microsoft.com/office/officeart/2005/8/layout/hierarchy6"/>
    <dgm:cxn modelId="{15C6D54C-2219-436B-BDB2-B4CBE76DF772}" type="presParOf" srcId="{220F7092-632E-496A-AC88-A53A975A3224}" destId="{1FC874C3-F9B7-4D54-AB59-E4AE1A8A72AC}" srcOrd="5" destOrd="0" presId="urn:microsoft.com/office/officeart/2005/8/layout/hierarchy6"/>
    <dgm:cxn modelId="{1343F652-A884-4E10-B847-A8ED22E14ABA}" type="presParOf" srcId="{1FC874C3-F9B7-4D54-AB59-E4AE1A8A72AC}" destId="{C70BE643-6892-41F9-9ABA-6C12E8524321}" srcOrd="0" destOrd="0" presId="urn:microsoft.com/office/officeart/2005/8/layout/hierarchy6"/>
    <dgm:cxn modelId="{B11813BB-1AC1-494A-B822-924C3508C6F0}" type="presParOf" srcId="{1FC874C3-F9B7-4D54-AB59-E4AE1A8A72AC}" destId="{6C258CFD-9401-44C2-9710-612269E24354}" srcOrd="1" destOrd="0" presId="urn:microsoft.com/office/officeart/2005/8/layout/hierarchy6"/>
    <dgm:cxn modelId="{1459D70D-7553-469F-BA76-0D47D4018765}" type="presParOf" srcId="{220F7092-632E-496A-AC88-A53A975A3224}" destId="{E25A9FAC-A5BD-4593-B182-A55682B555EF}" srcOrd="6" destOrd="0" presId="urn:microsoft.com/office/officeart/2005/8/layout/hierarchy6"/>
    <dgm:cxn modelId="{67531B8E-9659-4B0C-8CD4-27FA99BC58B5}" type="presParOf" srcId="{220F7092-632E-496A-AC88-A53A975A3224}" destId="{A97CCC2D-F666-41A0-ACF9-B3E1D478E28D}" srcOrd="7" destOrd="0" presId="urn:microsoft.com/office/officeart/2005/8/layout/hierarchy6"/>
    <dgm:cxn modelId="{267B767A-A92D-4E0A-9CB2-C939CCCC438F}" type="presParOf" srcId="{A97CCC2D-F666-41A0-ACF9-B3E1D478E28D}" destId="{0C0D7E3B-0CE0-4A36-9EC4-126251929CD6}" srcOrd="0" destOrd="0" presId="urn:microsoft.com/office/officeart/2005/8/layout/hierarchy6"/>
    <dgm:cxn modelId="{8872B7D1-B10D-4704-A03C-B4AD1B6005FA}" type="presParOf" srcId="{A97CCC2D-F666-41A0-ACF9-B3E1D478E28D}" destId="{53C85CC3-CABE-4A4C-ACD8-981E684441DB}" srcOrd="1" destOrd="0" presId="urn:microsoft.com/office/officeart/2005/8/layout/hierarchy6"/>
    <dgm:cxn modelId="{1BF4FABE-C1BF-4E4F-859A-C73B53BFECC6}" type="presParOf" srcId="{220F7092-632E-496A-AC88-A53A975A3224}" destId="{50B283C2-5123-4A3B-8487-FEBBA5E1CB87}" srcOrd="8" destOrd="0" presId="urn:microsoft.com/office/officeart/2005/8/layout/hierarchy6"/>
    <dgm:cxn modelId="{AF21354D-5B11-49BF-8AC4-2EB6164E6FA8}" type="presParOf" srcId="{220F7092-632E-496A-AC88-A53A975A3224}" destId="{1A18C97D-35A6-4E65-861A-CD41447198A1}" srcOrd="9" destOrd="0" presId="urn:microsoft.com/office/officeart/2005/8/layout/hierarchy6"/>
    <dgm:cxn modelId="{A8D4E11C-5DC3-437B-BF2B-2E6552BD0944}" type="presParOf" srcId="{1A18C97D-35A6-4E65-861A-CD41447198A1}" destId="{10517FD8-C498-4F08-9996-05CAC2FAD49B}" srcOrd="0" destOrd="0" presId="urn:microsoft.com/office/officeart/2005/8/layout/hierarchy6"/>
    <dgm:cxn modelId="{6F5AA1AD-2A5D-42BA-B277-FA31F0A87306}" type="presParOf" srcId="{1A18C97D-35A6-4E65-861A-CD41447198A1}" destId="{63A5A581-EBC5-4D6C-ACC9-2A5B23E54B1C}" srcOrd="1" destOrd="0" presId="urn:microsoft.com/office/officeart/2005/8/layout/hierarchy6"/>
    <dgm:cxn modelId="{C73729D0-3BF9-4FCF-A7B0-05D0C088DE9C}"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A7A35AE-12E1-452A-BB03-114DE1F3C1FD}"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GB"/>
        </a:p>
      </dgm:t>
    </dgm:pt>
    <dgm:pt modelId="{F914288E-0BD3-4D89-B001-826C6A48A685}">
      <dgm:prSet phldrT="[Text]"/>
      <dgm:spPr>
        <a:solidFill>
          <a:schemeClr val="accent1"/>
        </a:solidFill>
      </dgm:spPr>
      <dgm:t>
        <a:bodyPr/>
        <a:lstStyle/>
        <a:p>
          <a:r>
            <a:rPr lang="en-GB" dirty="0"/>
            <a:t>Risk Management</a:t>
          </a:r>
        </a:p>
      </dgm:t>
    </dgm:pt>
    <dgm:pt modelId="{1D8D852F-79B6-4347-85CA-E508BDA7A4CD}" type="parTrans" cxnId="{8DC34A6B-062D-4EC8-B557-FB385A23965B}">
      <dgm:prSet/>
      <dgm:spPr/>
      <dgm:t>
        <a:bodyPr/>
        <a:lstStyle/>
        <a:p>
          <a:endParaRPr lang="en-GB"/>
        </a:p>
      </dgm:t>
    </dgm:pt>
    <dgm:pt modelId="{A08E9A55-A089-4AC0-8486-35ABC1836B1B}" type="sibTrans" cxnId="{8DC34A6B-062D-4EC8-B557-FB385A23965B}">
      <dgm:prSet/>
      <dgm:spPr/>
      <dgm:t>
        <a:bodyPr/>
        <a:lstStyle/>
        <a:p>
          <a:endParaRPr lang="en-GB"/>
        </a:p>
      </dgm:t>
    </dgm:pt>
    <dgm:pt modelId="{C2B12BC3-832E-4B6C-B3C2-A9633D3C6B0E}">
      <dgm:prSet phldrT="[Text]"/>
      <dgm:spPr>
        <a:noFill/>
      </dgm:spPr>
      <dgm:t>
        <a:bodyPr/>
        <a:lstStyle/>
        <a:p>
          <a:r>
            <a:rPr lang="en-GB" dirty="0"/>
            <a:t>Avoidance</a:t>
          </a:r>
        </a:p>
      </dgm:t>
    </dgm:pt>
    <dgm:pt modelId="{DA31A166-8849-4177-AB73-75E682D42689}" type="parTrans" cxnId="{8FD1ABFB-9560-4E4A-9909-537BED25F948}">
      <dgm:prSet/>
      <dgm:spPr/>
      <dgm:t>
        <a:bodyPr/>
        <a:lstStyle/>
        <a:p>
          <a:endParaRPr lang="en-GB"/>
        </a:p>
      </dgm:t>
    </dgm:pt>
    <dgm:pt modelId="{2DBBFDE2-4CF5-40F2-8396-42839482DF50}" type="sibTrans" cxnId="{8FD1ABFB-9560-4E4A-9909-537BED25F948}">
      <dgm:prSet/>
      <dgm:spPr/>
      <dgm:t>
        <a:bodyPr/>
        <a:lstStyle/>
        <a:p>
          <a:endParaRPr lang="en-GB"/>
        </a:p>
      </dgm:t>
    </dgm:pt>
    <dgm:pt modelId="{E6AB9F29-76A9-482D-92DB-29FF1232AEDC}">
      <dgm:prSet phldrT="[Text]"/>
      <dgm:spPr/>
      <dgm:t>
        <a:bodyPr/>
        <a:lstStyle/>
        <a:p>
          <a:r>
            <a:rPr lang="en-GB" dirty="0"/>
            <a:t>Acceptance</a:t>
          </a:r>
        </a:p>
      </dgm:t>
    </dgm:pt>
    <dgm:pt modelId="{684AF5C3-5CA5-484A-B049-8AE04CECB421}" type="parTrans" cxnId="{A2A25B1B-F98E-4BCA-8D9B-D3D4D70F0FB8}">
      <dgm:prSet/>
      <dgm:spPr/>
      <dgm:t>
        <a:bodyPr/>
        <a:lstStyle/>
        <a:p>
          <a:endParaRPr lang="en-GB"/>
        </a:p>
      </dgm:t>
    </dgm:pt>
    <dgm:pt modelId="{1D6A4ED1-6663-43FE-9B02-386E5AA45207}" type="sibTrans" cxnId="{A2A25B1B-F98E-4BCA-8D9B-D3D4D70F0FB8}">
      <dgm:prSet/>
      <dgm:spPr/>
      <dgm:t>
        <a:bodyPr/>
        <a:lstStyle/>
        <a:p>
          <a:endParaRPr lang="en-GB"/>
        </a:p>
      </dgm:t>
    </dgm:pt>
    <dgm:pt modelId="{43F59692-106E-4A9F-8BFA-6151F250C5CA}">
      <dgm:prSet/>
      <dgm:spPr>
        <a:solidFill>
          <a:srgbClr val="5B9BD5"/>
        </a:solidFill>
      </dgm:spPr>
      <dgm:t>
        <a:bodyPr/>
        <a:lstStyle/>
        <a:p>
          <a:r>
            <a:rPr lang="en-GB" dirty="0"/>
            <a:t>Deterrence</a:t>
          </a:r>
        </a:p>
      </dgm:t>
    </dgm:pt>
    <dgm:pt modelId="{1F3A3242-F91C-4571-9FD2-4EA3EBC9E910}" type="parTrans" cxnId="{CC69DA8D-741F-41EB-9002-C53DD0818880}">
      <dgm:prSet/>
      <dgm:spPr/>
      <dgm:t>
        <a:bodyPr/>
        <a:lstStyle/>
        <a:p>
          <a:endParaRPr lang="en-GB"/>
        </a:p>
      </dgm:t>
    </dgm:pt>
    <dgm:pt modelId="{57C9B852-7802-4B96-B1F1-E07B17C4B6BA}" type="sibTrans" cxnId="{CC69DA8D-741F-41EB-9002-C53DD0818880}">
      <dgm:prSet/>
      <dgm:spPr/>
      <dgm:t>
        <a:bodyPr/>
        <a:lstStyle/>
        <a:p>
          <a:endParaRPr lang="en-GB"/>
        </a:p>
      </dgm:t>
    </dgm:pt>
    <dgm:pt modelId="{10B9ECA3-6074-47D6-B918-310D756BA51C}">
      <dgm:prSet/>
      <dgm:spPr>
        <a:noFill/>
      </dgm:spPr>
      <dgm:t>
        <a:bodyPr/>
        <a:lstStyle/>
        <a:p>
          <a:r>
            <a:rPr lang="en-GB" dirty="0"/>
            <a:t>Transference</a:t>
          </a:r>
        </a:p>
      </dgm:t>
    </dgm:pt>
    <dgm:pt modelId="{AB5C3265-7049-486E-BC71-16BFB79600C1}" type="parTrans" cxnId="{22D93C24-7429-49CE-8446-3A722A955870}">
      <dgm:prSet/>
      <dgm:spPr/>
      <dgm:t>
        <a:bodyPr/>
        <a:lstStyle/>
        <a:p>
          <a:endParaRPr lang="en-GB"/>
        </a:p>
      </dgm:t>
    </dgm:pt>
    <dgm:pt modelId="{DA2B8469-8176-4B79-8779-87D217C6A284}" type="sibTrans" cxnId="{22D93C24-7429-49CE-8446-3A722A955870}">
      <dgm:prSet/>
      <dgm:spPr/>
      <dgm:t>
        <a:bodyPr/>
        <a:lstStyle/>
        <a:p>
          <a:endParaRPr lang="en-GB"/>
        </a:p>
      </dgm:t>
    </dgm:pt>
    <dgm:pt modelId="{8EBF838C-D672-4140-AC51-3BA065CCFB7A}">
      <dgm:prSet/>
      <dgm:spPr>
        <a:noFill/>
      </dgm:spPr>
      <dgm:t>
        <a:bodyPr/>
        <a:lstStyle/>
        <a:p>
          <a:r>
            <a:rPr lang="en-GB" dirty="0"/>
            <a:t>Mitigation</a:t>
          </a:r>
        </a:p>
      </dgm:t>
    </dgm:pt>
    <dgm:pt modelId="{5501FF3A-61D3-410E-B126-DECC7D6ECFF2}" type="parTrans" cxnId="{1E3FF478-3111-4FFB-91C2-5BF194AF7668}">
      <dgm:prSet/>
      <dgm:spPr/>
      <dgm:t>
        <a:bodyPr/>
        <a:lstStyle/>
        <a:p>
          <a:endParaRPr lang="en-GB"/>
        </a:p>
      </dgm:t>
    </dgm:pt>
    <dgm:pt modelId="{542476EE-0FB4-406E-822F-F908E3AD8B8C}" type="sibTrans" cxnId="{1E3FF478-3111-4FFB-91C2-5BF194AF7668}">
      <dgm:prSet/>
      <dgm:spPr/>
      <dgm:t>
        <a:bodyPr/>
        <a:lstStyle/>
        <a:p>
          <a:endParaRPr lang="en-GB"/>
        </a:p>
      </dgm:t>
    </dgm:pt>
    <dgm:pt modelId="{44BFDC64-6026-40AE-A88A-074BA6702A8C}" type="pres">
      <dgm:prSet presAssocID="{EA7A35AE-12E1-452A-BB03-114DE1F3C1FD}" presName="mainComposite" presStyleCnt="0">
        <dgm:presLayoutVars>
          <dgm:chPref val="1"/>
          <dgm:dir/>
          <dgm:animOne val="branch"/>
          <dgm:animLvl val="lvl"/>
          <dgm:resizeHandles val="exact"/>
        </dgm:presLayoutVars>
      </dgm:prSet>
      <dgm:spPr/>
      <dgm:t>
        <a:bodyPr/>
        <a:lstStyle/>
        <a:p>
          <a:endParaRPr lang="en-US"/>
        </a:p>
      </dgm:t>
    </dgm:pt>
    <dgm:pt modelId="{EAC3F141-0019-4A21-8709-F832F28CB348}" type="pres">
      <dgm:prSet presAssocID="{EA7A35AE-12E1-452A-BB03-114DE1F3C1FD}" presName="hierFlow" presStyleCnt="0"/>
      <dgm:spPr/>
    </dgm:pt>
    <dgm:pt modelId="{FADEE88A-947E-4D90-82C1-DAE5A112B1CA}" type="pres">
      <dgm:prSet presAssocID="{EA7A35AE-12E1-452A-BB03-114DE1F3C1FD}" presName="hierChild1" presStyleCnt="0">
        <dgm:presLayoutVars>
          <dgm:chPref val="1"/>
          <dgm:animOne val="branch"/>
          <dgm:animLvl val="lvl"/>
        </dgm:presLayoutVars>
      </dgm:prSet>
      <dgm:spPr/>
    </dgm:pt>
    <dgm:pt modelId="{D83158FD-0760-46A4-850D-019274FAE154}" type="pres">
      <dgm:prSet presAssocID="{F914288E-0BD3-4D89-B001-826C6A48A685}" presName="Name14" presStyleCnt="0"/>
      <dgm:spPr/>
    </dgm:pt>
    <dgm:pt modelId="{51F629C1-558A-4526-AE59-894A29DF8870}" type="pres">
      <dgm:prSet presAssocID="{F914288E-0BD3-4D89-B001-826C6A48A685}" presName="level1Shape" presStyleLbl="node0" presStyleIdx="0" presStyleCnt="1">
        <dgm:presLayoutVars>
          <dgm:chPref val="3"/>
        </dgm:presLayoutVars>
      </dgm:prSet>
      <dgm:spPr/>
      <dgm:t>
        <a:bodyPr/>
        <a:lstStyle/>
        <a:p>
          <a:endParaRPr lang="en-US"/>
        </a:p>
      </dgm:t>
    </dgm:pt>
    <dgm:pt modelId="{220F7092-632E-496A-AC88-A53A975A3224}" type="pres">
      <dgm:prSet presAssocID="{F914288E-0BD3-4D89-B001-826C6A48A685}" presName="hierChild2" presStyleCnt="0"/>
      <dgm:spPr/>
    </dgm:pt>
    <dgm:pt modelId="{63C3844F-8A11-4797-8BCC-1666637E3727}" type="pres">
      <dgm:prSet presAssocID="{DA31A166-8849-4177-AB73-75E682D42689}" presName="Name19" presStyleLbl="parChTrans1D2" presStyleIdx="0" presStyleCnt="5"/>
      <dgm:spPr/>
      <dgm:t>
        <a:bodyPr/>
        <a:lstStyle/>
        <a:p>
          <a:endParaRPr lang="en-US"/>
        </a:p>
      </dgm:t>
    </dgm:pt>
    <dgm:pt modelId="{106E3E2F-9A33-43F5-9F55-ED5F191A7D60}" type="pres">
      <dgm:prSet presAssocID="{C2B12BC3-832E-4B6C-B3C2-A9633D3C6B0E}" presName="Name21" presStyleCnt="0"/>
      <dgm:spPr/>
    </dgm:pt>
    <dgm:pt modelId="{7F9B0BC4-4CD4-4228-A37A-88382D11776F}" type="pres">
      <dgm:prSet presAssocID="{C2B12BC3-832E-4B6C-B3C2-A9633D3C6B0E}" presName="level2Shape" presStyleLbl="node2" presStyleIdx="0" presStyleCnt="5"/>
      <dgm:spPr/>
      <dgm:t>
        <a:bodyPr/>
        <a:lstStyle/>
        <a:p>
          <a:endParaRPr lang="en-US"/>
        </a:p>
      </dgm:t>
    </dgm:pt>
    <dgm:pt modelId="{36470D5A-9A95-41A3-813D-DA8A150E692C}" type="pres">
      <dgm:prSet presAssocID="{C2B12BC3-832E-4B6C-B3C2-A9633D3C6B0E}" presName="hierChild3" presStyleCnt="0"/>
      <dgm:spPr/>
    </dgm:pt>
    <dgm:pt modelId="{29F43EDC-C322-4FAD-9ECA-8CFB353513C0}" type="pres">
      <dgm:prSet presAssocID="{AB5C3265-7049-486E-BC71-16BFB79600C1}" presName="Name19" presStyleLbl="parChTrans1D2" presStyleIdx="1" presStyleCnt="5"/>
      <dgm:spPr/>
      <dgm:t>
        <a:bodyPr/>
        <a:lstStyle/>
        <a:p>
          <a:endParaRPr lang="en-US"/>
        </a:p>
      </dgm:t>
    </dgm:pt>
    <dgm:pt modelId="{6EF55764-1B7F-4CC4-A430-CACCAEE8F2F3}" type="pres">
      <dgm:prSet presAssocID="{10B9ECA3-6074-47D6-B918-310D756BA51C}" presName="Name21" presStyleCnt="0"/>
      <dgm:spPr/>
    </dgm:pt>
    <dgm:pt modelId="{CF5343F8-4198-44BD-B5FE-241889A1F0D1}" type="pres">
      <dgm:prSet presAssocID="{10B9ECA3-6074-47D6-B918-310D756BA51C}" presName="level2Shape" presStyleLbl="node2" presStyleIdx="1" presStyleCnt="5"/>
      <dgm:spPr/>
      <dgm:t>
        <a:bodyPr/>
        <a:lstStyle/>
        <a:p>
          <a:endParaRPr lang="en-US"/>
        </a:p>
      </dgm:t>
    </dgm:pt>
    <dgm:pt modelId="{9194516D-B3F5-4E65-BCBA-D52D54D7BAD7}" type="pres">
      <dgm:prSet presAssocID="{10B9ECA3-6074-47D6-B918-310D756BA51C}" presName="hierChild3" presStyleCnt="0"/>
      <dgm:spPr/>
    </dgm:pt>
    <dgm:pt modelId="{8F2B2B52-0DDB-47E4-97B2-ABB590FC39E0}" type="pres">
      <dgm:prSet presAssocID="{5501FF3A-61D3-410E-B126-DECC7D6ECFF2}" presName="Name19" presStyleLbl="parChTrans1D2" presStyleIdx="2" presStyleCnt="5"/>
      <dgm:spPr/>
      <dgm:t>
        <a:bodyPr/>
        <a:lstStyle/>
        <a:p>
          <a:endParaRPr lang="en-US"/>
        </a:p>
      </dgm:t>
    </dgm:pt>
    <dgm:pt modelId="{1FC874C3-F9B7-4D54-AB59-E4AE1A8A72AC}" type="pres">
      <dgm:prSet presAssocID="{8EBF838C-D672-4140-AC51-3BA065CCFB7A}" presName="Name21" presStyleCnt="0"/>
      <dgm:spPr/>
    </dgm:pt>
    <dgm:pt modelId="{C70BE643-6892-41F9-9ABA-6C12E8524321}" type="pres">
      <dgm:prSet presAssocID="{8EBF838C-D672-4140-AC51-3BA065CCFB7A}" presName="level2Shape" presStyleLbl="node2" presStyleIdx="2" presStyleCnt="5"/>
      <dgm:spPr/>
      <dgm:t>
        <a:bodyPr/>
        <a:lstStyle/>
        <a:p>
          <a:endParaRPr lang="en-US"/>
        </a:p>
      </dgm:t>
    </dgm:pt>
    <dgm:pt modelId="{6C258CFD-9401-44C2-9710-612269E24354}" type="pres">
      <dgm:prSet presAssocID="{8EBF838C-D672-4140-AC51-3BA065CCFB7A}" presName="hierChild3" presStyleCnt="0"/>
      <dgm:spPr/>
    </dgm:pt>
    <dgm:pt modelId="{E25A9FAC-A5BD-4593-B182-A55682B555EF}" type="pres">
      <dgm:prSet presAssocID="{1F3A3242-F91C-4571-9FD2-4EA3EBC9E910}" presName="Name19" presStyleLbl="parChTrans1D2" presStyleIdx="3" presStyleCnt="5"/>
      <dgm:spPr/>
      <dgm:t>
        <a:bodyPr/>
        <a:lstStyle/>
        <a:p>
          <a:endParaRPr lang="en-US"/>
        </a:p>
      </dgm:t>
    </dgm:pt>
    <dgm:pt modelId="{A97CCC2D-F666-41A0-ACF9-B3E1D478E28D}" type="pres">
      <dgm:prSet presAssocID="{43F59692-106E-4A9F-8BFA-6151F250C5CA}" presName="Name21" presStyleCnt="0"/>
      <dgm:spPr/>
    </dgm:pt>
    <dgm:pt modelId="{0C0D7E3B-0CE0-4A36-9EC4-126251929CD6}" type="pres">
      <dgm:prSet presAssocID="{43F59692-106E-4A9F-8BFA-6151F250C5CA}" presName="level2Shape" presStyleLbl="node2" presStyleIdx="3" presStyleCnt="5"/>
      <dgm:spPr/>
      <dgm:t>
        <a:bodyPr/>
        <a:lstStyle/>
        <a:p>
          <a:endParaRPr lang="en-US"/>
        </a:p>
      </dgm:t>
    </dgm:pt>
    <dgm:pt modelId="{53C85CC3-CABE-4A4C-ACD8-981E684441DB}" type="pres">
      <dgm:prSet presAssocID="{43F59692-106E-4A9F-8BFA-6151F250C5CA}" presName="hierChild3" presStyleCnt="0"/>
      <dgm:spPr/>
    </dgm:pt>
    <dgm:pt modelId="{50B283C2-5123-4A3B-8487-FEBBA5E1CB87}" type="pres">
      <dgm:prSet presAssocID="{684AF5C3-5CA5-484A-B049-8AE04CECB421}" presName="Name19" presStyleLbl="parChTrans1D2" presStyleIdx="4" presStyleCnt="5"/>
      <dgm:spPr/>
      <dgm:t>
        <a:bodyPr/>
        <a:lstStyle/>
        <a:p>
          <a:endParaRPr lang="en-US"/>
        </a:p>
      </dgm:t>
    </dgm:pt>
    <dgm:pt modelId="{1A18C97D-35A6-4E65-861A-CD41447198A1}" type="pres">
      <dgm:prSet presAssocID="{E6AB9F29-76A9-482D-92DB-29FF1232AEDC}" presName="Name21" presStyleCnt="0"/>
      <dgm:spPr/>
    </dgm:pt>
    <dgm:pt modelId="{10517FD8-C498-4F08-9996-05CAC2FAD49B}" type="pres">
      <dgm:prSet presAssocID="{E6AB9F29-76A9-482D-92DB-29FF1232AEDC}" presName="level2Shape" presStyleLbl="node2" presStyleIdx="4" presStyleCnt="5"/>
      <dgm:spPr/>
      <dgm:t>
        <a:bodyPr/>
        <a:lstStyle/>
        <a:p>
          <a:endParaRPr lang="en-US"/>
        </a:p>
      </dgm:t>
    </dgm:pt>
    <dgm:pt modelId="{63A5A581-EBC5-4D6C-ACC9-2A5B23E54B1C}" type="pres">
      <dgm:prSet presAssocID="{E6AB9F29-76A9-482D-92DB-29FF1232AEDC}" presName="hierChild3" presStyleCnt="0"/>
      <dgm:spPr/>
    </dgm:pt>
    <dgm:pt modelId="{420B1AB7-F0B1-40AC-9FC7-71679A1EC689}" type="pres">
      <dgm:prSet presAssocID="{EA7A35AE-12E1-452A-BB03-114DE1F3C1FD}" presName="bgShapesFlow" presStyleCnt="0"/>
      <dgm:spPr/>
    </dgm:pt>
  </dgm:ptLst>
  <dgm:cxnLst>
    <dgm:cxn modelId="{C73A49CB-8884-41C9-AB86-14B6AA688289}" type="presOf" srcId="{C2B12BC3-832E-4B6C-B3C2-A9633D3C6B0E}" destId="{7F9B0BC4-4CD4-4228-A37A-88382D11776F}" srcOrd="0" destOrd="0" presId="urn:microsoft.com/office/officeart/2005/8/layout/hierarchy6"/>
    <dgm:cxn modelId="{CC69DA8D-741F-41EB-9002-C53DD0818880}" srcId="{F914288E-0BD3-4D89-B001-826C6A48A685}" destId="{43F59692-106E-4A9F-8BFA-6151F250C5CA}" srcOrd="3" destOrd="0" parTransId="{1F3A3242-F91C-4571-9FD2-4EA3EBC9E910}" sibTransId="{57C9B852-7802-4B96-B1F1-E07B17C4B6BA}"/>
    <dgm:cxn modelId="{6AE80198-E7F2-40E2-8554-032836817143}" type="presOf" srcId="{DA31A166-8849-4177-AB73-75E682D42689}" destId="{63C3844F-8A11-4797-8BCC-1666637E3727}" srcOrd="0" destOrd="0" presId="urn:microsoft.com/office/officeart/2005/8/layout/hierarchy6"/>
    <dgm:cxn modelId="{DAC0C7F5-E4B6-43EA-86F0-95BE01DE37F8}" type="presOf" srcId="{E6AB9F29-76A9-482D-92DB-29FF1232AEDC}" destId="{10517FD8-C498-4F08-9996-05CAC2FAD49B}" srcOrd="0" destOrd="0" presId="urn:microsoft.com/office/officeart/2005/8/layout/hierarchy6"/>
    <dgm:cxn modelId="{35358C84-0B30-46BB-A4F0-6CD3EDAB13F9}" type="presOf" srcId="{EA7A35AE-12E1-452A-BB03-114DE1F3C1FD}" destId="{44BFDC64-6026-40AE-A88A-074BA6702A8C}" srcOrd="0" destOrd="0" presId="urn:microsoft.com/office/officeart/2005/8/layout/hierarchy6"/>
    <dgm:cxn modelId="{D1E1D2D9-5985-4BD1-A042-8919D22A349C}" type="presOf" srcId="{684AF5C3-5CA5-484A-B049-8AE04CECB421}" destId="{50B283C2-5123-4A3B-8487-FEBBA5E1CB87}" srcOrd="0" destOrd="0" presId="urn:microsoft.com/office/officeart/2005/8/layout/hierarchy6"/>
    <dgm:cxn modelId="{078BFB87-4860-41B8-8C0F-F30019585F65}" type="presOf" srcId="{1F3A3242-F91C-4571-9FD2-4EA3EBC9E910}" destId="{E25A9FAC-A5BD-4593-B182-A55682B555EF}" srcOrd="0" destOrd="0" presId="urn:microsoft.com/office/officeart/2005/8/layout/hierarchy6"/>
    <dgm:cxn modelId="{83AA725D-5363-4215-A87D-498BADEFABB2}" type="presOf" srcId="{5501FF3A-61D3-410E-B126-DECC7D6ECFF2}" destId="{8F2B2B52-0DDB-47E4-97B2-ABB590FC39E0}" srcOrd="0" destOrd="0" presId="urn:microsoft.com/office/officeart/2005/8/layout/hierarchy6"/>
    <dgm:cxn modelId="{1E3FF478-3111-4FFB-91C2-5BF194AF7668}" srcId="{F914288E-0BD3-4D89-B001-826C6A48A685}" destId="{8EBF838C-D672-4140-AC51-3BA065CCFB7A}" srcOrd="2" destOrd="0" parTransId="{5501FF3A-61D3-410E-B126-DECC7D6ECFF2}" sibTransId="{542476EE-0FB4-406E-822F-F908E3AD8B8C}"/>
    <dgm:cxn modelId="{C12CD16F-464E-4323-BABD-8CC15F6EC519}" type="presOf" srcId="{10B9ECA3-6074-47D6-B918-310D756BA51C}" destId="{CF5343F8-4198-44BD-B5FE-241889A1F0D1}" srcOrd="0" destOrd="0" presId="urn:microsoft.com/office/officeart/2005/8/layout/hierarchy6"/>
    <dgm:cxn modelId="{C9D8230B-D7C7-48D4-97DE-836870B82FFC}" type="presOf" srcId="{8EBF838C-D672-4140-AC51-3BA065CCFB7A}" destId="{C70BE643-6892-41F9-9ABA-6C12E8524321}" srcOrd="0" destOrd="0" presId="urn:microsoft.com/office/officeart/2005/8/layout/hierarchy6"/>
    <dgm:cxn modelId="{A2A25B1B-F98E-4BCA-8D9B-D3D4D70F0FB8}" srcId="{F914288E-0BD3-4D89-B001-826C6A48A685}" destId="{E6AB9F29-76A9-482D-92DB-29FF1232AEDC}" srcOrd="4" destOrd="0" parTransId="{684AF5C3-5CA5-484A-B049-8AE04CECB421}" sibTransId="{1D6A4ED1-6663-43FE-9B02-386E5AA45207}"/>
    <dgm:cxn modelId="{8DC34A6B-062D-4EC8-B557-FB385A23965B}" srcId="{EA7A35AE-12E1-452A-BB03-114DE1F3C1FD}" destId="{F914288E-0BD3-4D89-B001-826C6A48A685}" srcOrd="0" destOrd="0" parTransId="{1D8D852F-79B6-4347-85CA-E508BDA7A4CD}" sibTransId="{A08E9A55-A089-4AC0-8486-35ABC1836B1B}"/>
    <dgm:cxn modelId="{B7A1D520-6219-4DBD-9419-6580853D049D}" type="presOf" srcId="{F914288E-0BD3-4D89-B001-826C6A48A685}" destId="{51F629C1-558A-4526-AE59-894A29DF8870}" srcOrd="0" destOrd="0" presId="urn:microsoft.com/office/officeart/2005/8/layout/hierarchy6"/>
    <dgm:cxn modelId="{8FD1ABFB-9560-4E4A-9909-537BED25F948}" srcId="{F914288E-0BD3-4D89-B001-826C6A48A685}" destId="{C2B12BC3-832E-4B6C-B3C2-A9633D3C6B0E}" srcOrd="0" destOrd="0" parTransId="{DA31A166-8849-4177-AB73-75E682D42689}" sibTransId="{2DBBFDE2-4CF5-40F2-8396-42839482DF50}"/>
    <dgm:cxn modelId="{EBD5C9D9-7CCB-4AB2-8C4E-37507298C67D}" type="presOf" srcId="{43F59692-106E-4A9F-8BFA-6151F250C5CA}" destId="{0C0D7E3B-0CE0-4A36-9EC4-126251929CD6}" srcOrd="0" destOrd="0" presId="urn:microsoft.com/office/officeart/2005/8/layout/hierarchy6"/>
    <dgm:cxn modelId="{22D93C24-7429-49CE-8446-3A722A955870}" srcId="{F914288E-0BD3-4D89-B001-826C6A48A685}" destId="{10B9ECA3-6074-47D6-B918-310D756BA51C}" srcOrd="1" destOrd="0" parTransId="{AB5C3265-7049-486E-BC71-16BFB79600C1}" sibTransId="{DA2B8469-8176-4B79-8779-87D217C6A284}"/>
    <dgm:cxn modelId="{D2CDED54-A027-4766-BFC6-BD0A729D4D50}" type="presOf" srcId="{AB5C3265-7049-486E-BC71-16BFB79600C1}" destId="{29F43EDC-C322-4FAD-9ECA-8CFB353513C0}" srcOrd="0" destOrd="0" presId="urn:microsoft.com/office/officeart/2005/8/layout/hierarchy6"/>
    <dgm:cxn modelId="{53CBB04E-202C-4963-B5A2-F9568D676B07}" type="presParOf" srcId="{44BFDC64-6026-40AE-A88A-074BA6702A8C}" destId="{EAC3F141-0019-4A21-8709-F832F28CB348}" srcOrd="0" destOrd="0" presId="urn:microsoft.com/office/officeart/2005/8/layout/hierarchy6"/>
    <dgm:cxn modelId="{0295F45E-38AB-4AA8-B3D8-D986D7D9682C}" type="presParOf" srcId="{EAC3F141-0019-4A21-8709-F832F28CB348}" destId="{FADEE88A-947E-4D90-82C1-DAE5A112B1CA}" srcOrd="0" destOrd="0" presId="urn:microsoft.com/office/officeart/2005/8/layout/hierarchy6"/>
    <dgm:cxn modelId="{A56DC52D-51BD-4639-AD66-5A4347EA47A8}" type="presParOf" srcId="{FADEE88A-947E-4D90-82C1-DAE5A112B1CA}" destId="{D83158FD-0760-46A4-850D-019274FAE154}" srcOrd="0" destOrd="0" presId="urn:microsoft.com/office/officeart/2005/8/layout/hierarchy6"/>
    <dgm:cxn modelId="{6C901FD9-13BE-4456-BB7A-AC4501D4AA43}" type="presParOf" srcId="{D83158FD-0760-46A4-850D-019274FAE154}" destId="{51F629C1-558A-4526-AE59-894A29DF8870}" srcOrd="0" destOrd="0" presId="urn:microsoft.com/office/officeart/2005/8/layout/hierarchy6"/>
    <dgm:cxn modelId="{742E4E9A-A02F-43D5-B88E-F3F19AFD1B14}" type="presParOf" srcId="{D83158FD-0760-46A4-850D-019274FAE154}" destId="{220F7092-632E-496A-AC88-A53A975A3224}" srcOrd="1" destOrd="0" presId="urn:microsoft.com/office/officeart/2005/8/layout/hierarchy6"/>
    <dgm:cxn modelId="{5AE383AA-0881-487B-8CB9-A464C3E32E71}" type="presParOf" srcId="{220F7092-632E-496A-AC88-A53A975A3224}" destId="{63C3844F-8A11-4797-8BCC-1666637E3727}" srcOrd="0" destOrd="0" presId="urn:microsoft.com/office/officeart/2005/8/layout/hierarchy6"/>
    <dgm:cxn modelId="{70D5048D-2D2C-40D9-9975-CE4BBE589050}" type="presParOf" srcId="{220F7092-632E-496A-AC88-A53A975A3224}" destId="{106E3E2F-9A33-43F5-9F55-ED5F191A7D60}" srcOrd="1" destOrd="0" presId="urn:microsoft.com/office/officeart/2005/8/layout/hierarchy6"/>
    <dgm:cxn modelId="{88472604-5EBA-40BC-AFDC-E7A884868E22}" type="presParOf" srcId="{106E3E2F-9A33-43F5-9F55-ED5F191A7D60}" destId="{7F9B0BC4-4CD4-4228-A37A-88382D11776F}" srcOrd="0" destOrd="0" presId="urn:microsoft.com/office/officeart/2005/8/layout/hierarchy6"/>
    <dgm:cxn modelId="{021E6F8E-0565-41C1-9F3D-9FF31666BD41}" type="presParOf" srcId="{106E3E2F-9A33-43F5-9F55-ED5F191A7D60}" destId="{36470D5A-9A95-41A3-813D-DA8A150E692C}" srcOrd="1" destOrd="0" presId="urn:microsoft.com/office/officeart/2005/8/layout/hierarchy6"/>
    <dgm:cxn modelId="{FF466CE7-F6E0-447A-B842-ED24FCC50426}" type="presParOf" srcId="{220F7092-632E-496A-AC88-A53A975A3224}" destId="{29F43EDC-C322-4FAD-9ECA-8CFB353513C0}" srcOrd="2" destOrd="0" presId="urn:microsoft.com/office/officeart/2005/8/layout/hierarchy6"/>
    <dgm:cxn modelId="{8C0C85F3-67B0-42E8-B37F-5A60773DABF4}" type="presParOf" srcId="{220F7092-632E-496A-AC88-A53A975A3224}" destId="{6EF55764-1B7F-4CC4-A430-CACCAEE8F2F3}" srcOrd="3" destOrd="0" presId="urn:microsoft.com/office/officeart/2005/8/layout/hierarchy6"/>
    <dgm:cxn modelId="{EC1FE898-9586-4D8B-9005-6D82303BF472}" type="presParOf" srcId="{6EF55764-1B7F-4CC4-A430-CACCAEE8F2F3}" destId="{CF5343F8-4198-44BD-B5FE-241889A1F0D1}" srcOrd="0" destOrd="0" presId="urn:microsoft.com/office/officeart/2005/8/layout/hierarchy6"/>
    <dgm:cxn modelId="{E67F213D-BE1E-4F05-A1AE-766323726768}" type="presParOf" srcId="{6EF55764-1B7F-4CC4-A430-CACCAEE8F2F3}" destId="{9194516D-B3F5-4E65-BCBA-D52D54D7BAD7}" srcOrd="1" destOrd="0" presId="urn:microsoft.com/office/officeart/2005/8/layout/hierarchy6"/>
    <dgm:cxn modelId="{FB0313BB-BDA2-4FCA-B957-F5DFF340BE2D}" type="presParOf" srcId="{220F7092-632E-496A-AC88-A53A975A3224}" destId="{8F2B2B52-0DDB-47E4-97B2-ABB590FC39E0}" srcOrd="4" destOrd="0" presId="urn:microsoft.com/office/officeart/2005/8/layout/hierarchy6"/>
    <dgm:cxn modelId="{2402802A-EBD2-4CA7-AA56-BF0B8D5ED5C8}" type="presParOf" srcId="{220F7092-632E-496A-AC88-A53A975A3224}" destId="{1FC874C3-F9B7-4D54-AB59-E4AE1A8A72AC}" srcOrd="5" destOrd="0" presId="urn:microsoft.com/office/officeart/2005/8/layout/hierarchy6"/>
    <dgm:cxn modelId="{4B04AE1E-5F53-483E-89C6-A899BE7F2314}" type="presParOf" srcId="{1FC874C3-F9B7-4D54-AB59-E4AE1A8A72AC}" destId="{C70BE643-6892-41F9-9ABA-6C12E8524321}" srcOrd="0" destOrd="0" presId="urn:microsoft.com/office/officeart/2005/8/layout/hierarchy6"/>
    <dgm:cxn modelId="{0D27D913-BFC8-4AF1-8412-7A64977EB14B}" type="presParOf" srcId="{1FC874C3-F9B7-4D54-AB59-E4AE1A8A72AC}" destId="{6C258CFD-9401-44C2-9710-612269E24354}" srcOrd="1" destOrd="0" presId="urn:microsoft.com/office/officeart/2005/8/layout/hierarchy6"/>
    <dgm:cxn modelId="{CB53325D-6296-4388-9FAB-846C4DA45B88}" type="presParOf" srcId="{220F7092-632E-496A-AC88-A53A975A3224}" destId="{E25A9FAC-A5BD-4593-B182-A55682B555EF}" srcOrd="6" destOrd="0" presId="urn:microsoft.com/office/officeart/2005/8/layout/hierarchy6"/>
    <dgm:cxn modelId="{68778904-886D-4041-99C7-2C9A84243A33}" type="presParOf" srcId="{220F7092-632E-496A-AC88-A53A975A3224}" destId="{A97CCC2D-F666-41A0-ACF9-B3E1D478E28D}" srcOrd="7" destOrd="0" presId="urn:microsoft.com/office/officeart/2005/8/layout/hierarchy6"/>
    <dgm:cxn modelId="{0F2819FD-FC12-43FA-B72A-A276CA6B29DB}" type="presParOf" srcId="{A97CCC2D-F666-41A0-ACF9-B3E1D478E28D}" destId="{0C0D7E3B-0CE0-4A36-9EC4-126251929CD6}" srcOrd="0" destOrd="0" presId="urn:microsoft.com/office/officeart/2005/8/layout/hierarchy6"/>
    <dgm:cxn modelId="{578ACF94-48AB-4E0A-AD9B-B067C98967FF}" type="presParOf" srcId="{A97CCC2D-F666-41A0-ACF9-B3E1D478E28D}" destId="{53C85CC3-CABE-4A4C-ACD8-981E684441DB}" srcOrd="1" destOrd="0" presId="urn:microsoft.com/office/officeart/2005/8/layout/hierarchy6"/>
    <dgm:cxn modelId="{4EC77B52-18D0-4F79-AB5B-7DF286E885D5}" type="presParOf" srcId="{220F7092-632E-496A-AC88-A53A975A3224}" destId="{50B283C2-5123-4A3B-8487-FEBBA5E1CB87}" srcOrd="8" destOrd="0" presId="urn:microsoft.com/office/officeart/2005/8/layout/hierarchy6"/>
    <dgm:cxn modelId="{EF3D9319-F375-4787-9746-61F15B9CE22C}" type="presParOf" srcId="{220F7092-632E-496A-AC88-A53A975A3224}" destId="{1A18C97D-35A6-4E65-861A-CD41447198A1}" srcOrd="9" destOrd="0" presId="urn:microsoft.com/office/officeart/2005/8/layout/hierarchy6"/>
    <dgm:cxn modelId="{47C8AB0A-B23A-4DBA-A6C6-D54318B24D21}" type="presParOf" srcId="{1A18C97D-35A6-4E65-861A-CD41447198A1}" destId="{10517FD8-C498-4F08-9996-05CAC2FAD49B}" srcOrd="0" destOrd="0" presId="urn:microsoft.com/office/officeart/2005/8/layout/hierarchy6"/>
    <dgm:cxn modelId="{DFA9F8C5-3A30-4B22-999B-C9B109DB017C}" type="presParOf" srcId="{1A18C97D-35A6-4E65-861A-CD41447198A1}" destId="{63A5A581-EBC5-4D6C-ACC9-2A5B23E54B1C}" srcOrd="1" destOrd="0" presId="urn:microsoft.com/office/officeart/2005/8/layout/hierarchy6"/>
    <dgm:cxn modelId="{AD5F154D-29B3-45AD-8D15-F1B0DBA7B453}" type="presParOf" srcId="{44BFDC64-6026-40AE-A88A-074BA6702A8C}" destId="{420B1AB7-F0B1-40AC-9FC7-71679A1EC689}" srcOrd="1" destOrd="0" presId="urn:microsoft.com/office/officeart/2005/8/layout/hierarchy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E98A7A-A2CB-4176-82D7-916A99BC4725}">
      <dsp:nvSpPr>
        <dsp:cNvPr id="0" name=""/>
        <dsp:cNvSpPr/>
      </dsp:nvSpPr>
      <dsp:spPr>
        <a:xfrm>
          <a:off x="2048386" y="1368"/>
          <a:ext cx="1961126" cy="98056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a:t>Business Impact Analysis</a:t>
          </a:r>
          <a:endParaRPr lang="en-US" sz="2100" kern="1200" dirty="0"/>
        </a:p>
      </dsp:txBody>
      <dsp:txXfrm>
        <a:off x="2077106" y="30088"/>
        <a:ext cx="1903686" cy="923123"/>
      </dsp:txXfrm>
    </dsp:sp>
    <dsp:sp modelId="{0B7FE287-33C6-47FF-9736-628E598112F3}">
      <dsp:nvSpPr>
        <dsp:cNvPr id="0" name=""/>
        <dsp:cNvSpPr/>
      </dsp:nvSpPr>
      <dsp:spPr>
        <a:xfrm rot="3600000">
          <a:off x="3327356" y="1723140"/>
          <a:ext cx="1023335" cy="343197"/>
        </a:xfrm>
        <a:prstGeom prst="lef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430315" y="1791779"/>
        <a:ext cx="817417" cy="205919"/>
      </dsp:txXfrm>
    </dsp:sp>
    <dsp:sp modelId="{A2040E99-BE02-4070-B27B-FFDF33596283}">
      <dsp:nvSpPr>
        <dsp:cNvPr id="0" name=""/>
        <dsp:cNvSpPr/>
      </dsp:nvSpPr>
      <dsp:spPr>
        <a:xfrm>
          <a:off x="3668534" y="2807546"/>
          <a:ext cx="1961126" cy="98056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a:t>Disaster Recovery</a:t>
          </a:r>
          <a:endParaRPr lang="en-US" sz="2100" kern="1200" dirty="0"/>
        </a:p>
      </dsp:txBody>
      <dsp:txXfrm>
        <a:off x="3697254" y="2836266"/>
        <a:ext cx="1903686" cy="923123"/>
      </dsp:txXfrm>
    </dsp:sp>
    <dsp:sp modelId="{185BB351-6CA0-4BA2-A079-51DD71DCD473}">
      <dsp:nvSpPr>
        <dsp:cNvPr id="0" name=""/>
        <dsp:cNvSpPr/>
      </dsp:nvSpPr>
      <dsp:spPr>
        <a:xfrm rot="10800000">
          <a:off x="2517282" y="3126229"/>
          <a:ext cx="1023335" cy="343197"/>
        </a:xfrm>
        <a:prstGeom prst="lef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620241" y="3194868"/>
        <a:ext cx="817417" cy="205919"/>
      </dsp:txXfrm>
    </dsp:sp>
    <dsp:sp modelId="{FB59FD16-14F7-4FBD-9017-24C65AB7C48B}">
      <dsp:nvSpPr>
        <dsp:cNvPr id="0" name=""/>
        <dsp:cNvSpPr/>
      </dsp:nvSpPr>
      <dsp:spPr>
        <a:xfrm>
          <a:off x="428238" y="2807546"/>
          <a:ext cx="1961126" cy="98056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kern="1200" dirty="0"/>
            <a:t>Risk Assessment</a:t>
          </a:r>
          <a:endParaRPr lang="en-US" sz="2100" kern="1200" dirty="0"/>
        </a:p>
      </dsp:txBody>
      <dsp:txXfrm>
        <a:off x="456958" y="2836266"/>
        <a:ext cx="1903686" cy="923123"/>
      </dsp:txXfrm>
    </dsp:sp>
    <dsp:sp modelId="{615EF02A-6E60-4CA5-BE13-2AB9CBDA7D6C}">
      <dsp:nvSpPr>
        <dsp:cNvPr id="0" name=""/>
        <dsp:cNvSpPr/>
      </dsp:nvSpPr>
      <dsp:spPr>
        <a:xfrm rot="18000000">
          <a:off x="1707208" y="1723140"/>
          <a:ext cx="1023335" cy="343197"/>
        </a:xfrm>
        <a:prstGeom prst="lef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810167" y="1791779"/>
        <a:ext cx="817417" cy="2059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69EE1-4ECB-41DA-B348-C44E0C144E36}">
      <dsp:nvSpPr>
        <dsp:cNvPr id="0" name=""/>
        <dsp:cNvSpPr/>
      </dsp:nvSpPr>
      <dsp:spPr>
        <a:xfrm>
          <a:off x="3880556" y="788886"/>
          <a:ext cx="259795" cy="848735"/>
        </a:xfrm>
        <a:custGeom>
          <a:avLst/>
          <a:gdLst/>
          <a:ahLst/>
          <a:cxnLst/>
          <a:rect l="0" t="0" r="0" b="0"/>
          <a:pathLst>
            <a:path>
              <a:moveTo>
                <a:pt x="259795" y="0"/>
              </a:moveTo>
              <a:lnTo>
                <a:pt x="259795" y="848735"/>
              </a:lnTo>
              <a:lnTo>
                <a:pt x="0" y="8487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02FB9D-21AC-4E34-B950-38876FA0275B}">
      <dsp:nvSpPr>
        <dsp:cNvPr id="0" name=""/>
        <dsp:cNvSpPr/>
      </dsp:nvSpPr>
      <dsp:spPr>
        <a:xfrm>
          <a:off x="7155460"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B36DC3-9CF3-41CF-AE15-6672A92AD19F}">
      <dsp:nvSpPr>
        <dsp:cNvPr id="0" name=""/>
        <dsp:cNvSpPr/>
      </dsp:nvSpPr>
      <dsp:spPr>
        <a:xfrm>
          <a:off x="4140351" y="788886"/>
          <a:ext cx="3060828" cy="1697471"/>
        </a:xfrm>
        <a:custGeom>
          <a:avLst/>
          <a:gdLst/>
          <a:ahLst/>
          <a:cxnLst/>
          <a:rect l="0" t="0" r="0" b="0"/>
          <a:pathLst>
            <a:path>
              <a:moveTo>
                <a:pt x="0" y="0"/>
              </a:moveTo>
              <a:lnTo>
                <a:pt x="0" y="1513724"/>
              </a:lnTo>
              <a:lnTo>
                <a:pt x="3060828" y="1513724"/>
              </a:lnTo>
              <a:lnTo>
                <a:pt x="3060828"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692589-9B16-42C3-9AFF-C67E8C8EB5A8}">
      <dsp:nvSpPr>
        <dsp:cNvPr id="0" name=""/>
        <dsp:cNvSpPr/>
      </dsp:nvSpPr>
      <dsp:spPr>
        <a:xfrm>
          <a:off x="5114908" y="3273844"/>
          <a:ext cx="91440" cy="454992"/>
        </a:xfrm>
        <a:custGeom>
          <a:avLst/>
          <a:gdLst/>
          <a:ahLst/>
          <a:cxnLst/>
          <a:rect l="0" t="0" r="0" b="0"/>
          <a:pathLst>
            <a:path>
              <a:moveTo>
                <a:pt x="45720" y="0"/>
              </a:moveTo>
              <a:lnTo>
                <a:pt x="45720" y="45499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CF9D7B-99FF-4E4A-BF01-5C3BE5DC52CC}">
      <dsp:nvSpPr>
        <dsp:cNvPr id="0" name=""/>
        <dsp:cNvSpPr/>
      </dsp:nvSpPr>
      <dsp:spPr>
        <a:xfrm>
          <a:off x="4140351" y="788886"/>
          <a:ext cx="1020276" cy="1697471"/>
        </a:xfrm>
        <a:custGeom>
          <a:avLst/>
          <a:gdLst/>
          <a:ahLst/>
          <a:cxnLst/>
          <a:rect l="0" t="0" r="0" b="0"/>
          <a:pathLst>
            <a:path>
              <a:moveTo>
                <a:pt x="0" y="0"/>
              </a:moveTo>
              <a:lnTo>
                <a:pt x="0" y="1513724"/>
              </a:lnTo>
              <a:lnTo>
                <a:pt x="1020276" y="1513724"/>
              </a:lnTo>
              <a:lnTo>
                <a:pt x="1020276"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A17180-8BFE-4A23-B50F-1AB6C42DBCF4}">
      <dsp:nvSpPr>
        <dsp:cNvPr id="0" name=""/>
        <dsp:cNvSpPr/>
      </dsp:nvSpPr>
      <dsp:spPr>
        <a:xfrm>
          <a:off x="3120075" y="788886"/>
          <a:ext cx="1020276" cy="1697471"/>
        </a:xfrm>
        <a:custGeom>
          <a:avLst/>
          <a:gdLst/>
          <a:ahLst/>
          <a:cxnLst/>
          <a:rect l="0" t="0" r="0" b="0"/>
          <a:pathLst>
            <a:path>
              <a:moveTo>
                <a:pt x="1020276" y="0"/>
              </a:moveTo>
              <a:lnTo>
                <a:pt x="1020276"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A9778A-3A5B-42DC-AAC8-D7382098349A}">
      <dsp:nvSpPr>
        <dsp:cNvPr id="0" name=""/>
        <dsp:cNvSpPr/>
      </dsp:nvSpPr>
      <dsp:spPr>
        <a:xfrm>
          <a:off x="1079523" y="788886"/>
          <a:ext cx="3060828" cy="1697471"/>
        </a:xfrm>
        <a:custGeom>
          <a:avLst/>
          <a:gdLst/>
          <a:ahLst/>
          <a:cxnLst/>
          <a:rect l="0" t="0" r="0" b="0"/>
          <a:pathLst>
            <a:path>
              <a:moveTo>
                <a:pt x="3060828" y="0"/>
              </a:moveTo>
              <a:lnTo>
                <a:pt x="3060828" y="1513724"/>
              </a:lnTo>
              <a:lnTo>
                <a:pt x="0" y="1513724"/>
              </a:lnTo>
              <a:lnTo>
                <a:pt x="0" y="16974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485A3B9-6134-4350-B2A2-0E3363573B40}">
      <dsp:nvSpPr>
        <dsp:cNvPr id="0" name=""/>
        <dsp:cNvSpPr/>
      </dsp:nvSpPr>
      <dsp:spPr>
        <a:xfrm>
          <a:off x="3379870" y="1399"/>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Recovery Team Leader</a:t>
          </a:r>
          <a:endParaRPr lang="en-US" sz="2200" kern="1200" dirty="0"/>
        </a:p>
      </dsp:txBody>
      <dsp:txXfrm>
        <a:off x="3379870" y="1399"/>
        <a:ext cx="1520962" cy="787486"/>
      </dsp:txXfrm>
    </dsp:sp>
    <dsp:sp modelId="{47F12ED3-748C-47B3-9011-1D3536BA4ED5}">
      <dsp:nvSpPr>
        <dsp:cNvPr id="0" name=""/>
        <dsp:cNvSpPr/>
      </dsp:nvSpPr>
      <dsp:spPr>
        <a:xfrm>
          <a:off x="3684063" y="613889"/>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Colin</a:t>
          </a:r>
          <a:endParaRPr lang="en-US" sz="1700" kern="1200" dirty="0"/>
        </a:p>
      </dsp:txBody>
      <dsp:txXfrm>
        <a:off x="3684063" y="613889"/>
        <a:ext cx="1368865" cy="262495"/>
      </dsp:txXfrm>
    </dsp:sp>
    <dsp:sp modelId="{849A56FD-6208-431D-B0FB-8E0DF564A3F9}">
      <dsp:nvSpPr>
        <dsp:cNvPr id="0" name=""/>
        <dsp:cNvSpPr/>
      </dsp:nvSpPr>
      <dsp:spPr>
        <a:xfrm>
          <a:off x="319042"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BU Stakeholder</a:t>
          </a:r>
          <a:endParaRPr lang="en-US" sz="2200" kern="1200" dirty="0"/>
        </a:p>
      </dsp:txBody>
      <dsp:txXfrm>
        <a:off x="319042" y="2486357"/>
        <a:ext cx="1520962" cy="787486"/>
      </dsp:txXfrm>
    </dsp:sp>
    <dsp:sp modelId="{188DDB6B-B4E6-4F76-9485-B26B9A0DA506}">
      <dsp:nvSpPr>
        <dsp:cNvPr id="0" name=""/>
        <dsp:cNvSpPr/>
      </dsp:nvSpPr>
      <dsp:spPr>
        <a:xfrm>
          <a:off x="623234"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GB" sz="1300" kern="1200" dirty="0"/>
            <a:t>Carl / Linda / Greg</a:t>
          </a:r>
          <a:endParaRPr lang="en-US" sz="1300" kern="1200" dirty="0"/>
        </a:p>
      </dsp:txBody>
      <dsp:txXfrm>
        <a:off x="623234" y="3098847"/>
        <a:ext cx="1368865" cy="262495"/>
      </dsp:txXfrm>
    </dsp:sp>
    <dsp:sp modelId="{3B091535-F5AA-46C4-AD69-2D6340FC6E68}">
      <dsp:nvSpPr>
        <dsp:cNvPr id="0" name=""/>
        <dsp:cNvSpPr/>
      </dsp:nvSpPr>
      <dsp:spPr>
        <a:xfrm>
          <a:off x="2359594"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Support Staff</a:t>
          </a:r>
          <a:endParaRPr lang="en-US" sz="2200" kern="1200" dirty="0"/>
        </a:p>
      </dsp:txBody>
      <dsp:txXfrm>
        <a:off x="2359594" y="2486357"/>
        <a:ext cx="1520962" cy="787486"/>
      </dsp:txXfrm>
    </dsp:sp>
    <dsp:sp modelId="{F8039F88-9A33-4BA4-8953-485976FD7DBA}">
      <dsp:nvSpPr>
        <dsp:cNvPr id="0" name=""/>
        <dsp:cNvSpPr/>
      </dsp:nvSpPr>
      <dsp:spPr>
        <a:xfrm>
          <a:off x="2663787"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Mike / Mia</a:t>
          </a:r>
          <a:endParaRPr lang="en-US" sz="1700" kern="1200" dirty="0"/>
        </a:p>
      </dsp:txBody>
      <dsp:txXfrm>
        <a:off x="2663787" y="3098847"/>
        <a:ext cx="1368865" cy="262495"/>
      </dsp:txXfrm>
    </dsp:sp>
    <dsp:sp modelId="{45FB4DAB-5A61-4102-97AA-FFE5E210BE65}">
      <dsp:nvSpPr>
        <dsp:cNvPr id="0" name=""/>
        <dsp:cNvSpPr/>
      </dsp:nvSpPr>
      <dsp:spPr>
        <a:xfrm>
          <a:off x="4400146"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Manager</a:t>
          </a:r>
          <a:endParaRPr lang="en-US" sz="2200" kern="1200" dirty="0"/>
        </a:p>
      </dsp:txBody>
      <dsp:txXfrm>
        <a:off x="4400146" y="2486357"/>
        <a:ext cx="1520962" cy="787486"/>
      </dsp:txXfrm>
    </dsp:sp>
    <dsp:sp modelId="{0FC22BEE-F743-4574-90A6-FBA93EA53591}">
      <dsp:nvSpPr>
        <dsp:cNvPr id="0" name=""/>
        <dsp:cNvSpPr/>
      </dsp:nvSpPr>
      <dsp:spPr>
        <a:xfrm>
          <a:off x="4704339"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Alice</a:t>
          </a:r>
          <a:endParaRPr lang="en-US" sz="1700" kern="1200" dirty="0"/>
        </a:p>
      </dsp:txBody>
      <dsp:txXfrm>
        <a:off x="4704339" y="3098847"/>
        <a:ext cx="1368865" cy="262495"/>
      </dsp:txXfrm>
    </dsp:sp>
    <dsp:sp modelId="{44C1DE8D-9A7D-46AE-B151-ABD59C777B45}">
      <dsp:nvSpPr>
        <dsp:cNvPr id="0" name=""/>
        <dsp:cNvSpPr/>
      </dsp:nvSpPr>
      <dsp:spPr>
        <a:xfrm>
          <a:off x="4400146"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Network Engineers</a:t>
          </a:r>
          <a:endParaRPr lang="en-US" sz="2200" kern="1200" dirty="0"/>
        </a:p>
      </dsp:txBody>
      <dsp:txXfrm>
        <a:off x="4400146" y="3728837"/>
        <a:ext cx="1520962" cy="787486"/>
      </dsp:txXfrm>
    </dsp:sp>
    <dsp:sp modelId="{6D5BBCF7-455E-47EB-A15B-F7B5A62C3091}">
      <dsp:nvSpPr>
        <dsp:cNvPr id="0" name=""/>
        <dsp:cNvSpPr/>
      </dsp:nvSpPr>
      <dsp:spPr>
        <a:xfrm>
          <a:off x="4704339"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err="1"/>
            <a:t>Kascper</a:t>
          </a:r>
          <a:endParaRPr lang="en-US" sz="1700" kern="1200" dirty="0"/>
        </a:p>
      </dsp:txBody>
      <dsp:txXfrm>
        <a:off x="4704339" y="4341326"/>
        <a:ext cx="1368865" cy="262495"/>
      </dsp:txXfrm>
    </dsp:sp>
    <dsp:sp modelId="{84307926-BC10-4C46-A9CC-00962FD0257C}">
      <dsp:nvSpPr>
        <dsp:cNvPr id="0" name=""/>
        <dsp:cNvSpPr/>
      </dsp:nvSpPr>
      <dsp:spPr>
        <a:xfrm>
          <a:off x="6440699" y="248635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Manager</a:t>
          </a:r>
          <a:endParaRPr lang="en-US" sz="2200" kern="1200" dirty="0"/>
        </a:p>
      </dsp:txBody>
      <dsp:txXfrm>
        <a:off x="6440699" y="2486357"/>
        <a:ext cx="1520962" cy="787486"/>
      </dsp:txXfrm>
    </dsp:sp>
    <dsp:sp modelId="{33A0696B-629C-4E90-9406-BFCBC26AA234}">
      <dsp:nvSpPr>
        <dsp:cNvPr id="0" name=""/>
        <dsp:cNvSpPr/>
      </dsp:nvSpPr>
      <dsp:spPr>
        <a:xfrm>
          <a:off x="6744891" y="3098847"/>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Hussain</a:t>
          </a:r>
          <a:endParaRPr lang="en-US" sz="1700" kern="1200" dirty="0"/>
        </a:p>
      </dsp:txBody>
      <dsp:txXfrm>
        <a:off x="6744891" y="3098847"/>
        <a:ext cx="1368865" cy="262495"/>
      </dsp:txXfrm>
    </dsp:sp>
    <dsp:sp modelId="{7231ADF6-C5D4-4AB3-A518-A9827D308596}">
      <dsp:nvSpPr>
        <dsp:cNvPr id="0" name=""/>
        <dsp:cNvSpPr/>
      </dsp:nvSpPr>
      <dsp:spPr>
        <a:xfrm>
          <a:off x="6440699" y="3728837"/>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Desktop Support</a:t>
          </a:r>
          <a:endParaRPr lang="en-US" sz="2200" kern="1200" dirty="0"/>
        </a:p>
      </dsp:txBody>
      <dsp:txXfrm>
        <a:off x="6440699" y="3728837"/>
        <a:ext cx="1520962" cy="787486"/>
      </dsp:txXfrm>
    </dsp:sp>
    <dsp:sp modelId="{7B1A6BC1-138F-4C05-A9B0-9480AF531DB8}">
      <dsp:nvSpPr>
        <dsp:cNvPr id="0" name=""/>
        <dsp:cNvSpPr/>
      </dsp:nvSpPr>
      <dsp:spPr>
        <a:xfrm>
          <a:off x="6744891" y="4341326"/>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Nadia</a:t>
          </a:r>
          <a:endParaRPr lang="en-US" sz="1700" kern="1200" dirty="0"/>
        </a:p>
      </dsp:txBody>
      <dsp:txXfrm>
        <a:off x="6744891" y="4341326"/>
        <a:ext cx="1368865" cy="262495"/>
      </dsp:txXfrm>
    </dsp:sp>
    <dsp:sp modelId="{D56AC722-B13F-44FE-A688-930F779C8FC0}">
      <dsp:nvSpPr>
        <dsp:cNvPr id="0" name=""/>
        <dsp:cNvSpPr/>
      </dsp:nvSpPr>
      <dsp:spPr>
        <a:xfrm>
          <a:off x="2359594" y="1243878"/>
          <a:ext cx="1520962" cy="78748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11123" numCol="1" spcCol="1270" anchor="ctr" anchorCtr="0">
          <a:noAutofit/>
        </a:bodyPr>
        <a:lstStyle/>
        <a:p>
          <a:pPr lvl="0" algn="ctr" defTabSz="977900">
            <a:lnSpc>
              <a:spcPct val="90000"/>
            </a:lnSpc>
            <a:spcBef>
              <a:spcPct val="0"/>
            </a:spcBef>
            <a:spcAft>
              <a:spcPct val="35000"/>
            </a:spcAft>
          </a:pPr>
          <a:r>
            <a:rPr lang="en-GB" sz="2200" kern="1200" dirty="0"/>
            <a:t>DR Planning Expert</a:t>
          </a:r>
          <a:endParaRPr lang="en-US" sz="2200" kern="1200" dirty="0"/>
        </a:p>
      </dsp:txBody>
      <dsp:txXfrm>
        <a:off x="2359594" y="1243878"/>
        <a:ext cx="1520962" cy="787486"/>
      </dsp:txXfrm>
    </dsp:sp>
    <dsp:sp modelId="{F0144A61-05ED-458A-B143-7289509015F6}">
      <dsp:nvSpPr>
        <dsp:cNvPr id="0" name=""/>
        <dsp:cNvSpPr/>
      </dsp:nvSpPr>
      <dsp:spPr>
        <a:xfrm>
          <a:off x="2663787" y="1856368"/>
          <a:ext cx="1368865" cy="2624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180" tIns="10795" rIns="43180" bIns="10795" numCol="1" spcCol="1270" anchor="ctr" anchorCtr="0">
          <a:noAutofit/>
        </a:bodyPr>
        <a:lstStyle/>
        <a:p>
          <a:pPr lvl="0" algn="ctr" defTabSz="755650">
            <a:lnSpc>
              <a:spcPct val="90000"/>
            </a:lnSpc>
            <a:spcBef>
              <a:spcPct val="0"/>
            </a:spcBef>
            <a:spcAft>
              <a:spcPct val="35000"/>
            </a:spcAft>
          </a:pPr>
          <a:r>
            <a:rPr lang="en-GB" sz="1700" kern="1200" dirty="0"/>
            <a:t>Barbara</a:t>
          </a:r>
          <a:endParaRPr lang="en-US" sz="1700" kern="1200" dirty="0"/>
        </a:p>
      </dsp:txBody>
      <dsp:txXfrm>
        <a:off x="2663787" y="1856368"/>
        <a:ext cx="1368865" cy="26249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7D44A-A296-489D-8F78-298EDFEEC9C7}">
      <dsp:nvSpPr>
        <dsp:cNvPr id="0" name=""/>
        <dsp:cNvSpPr/>
      </dsp:nvSpPr>
      <dsp:spPr>
        <a:xfrm>
          <a:off x="3332518" y="697623"/>
          <a:ext cx="2528830" cy="292591"/>
        </a:xfrm>
        <a:custGeom>
          <a:avLst/>
          <a:gdLst/>
          <a:ahLst/>
          <a:cxnLst/>
          <a:rect l="0" t="0" r="0" b="0"/>
          <a:pathLst>
            <a:path>
              <a:moveTo>
                <a:pt x="0" y="0"/>
              </a:moveTo>
              <a:lnTo>
                <a:pt x="0" y="146295"/>
              </a:lnTo>
              <a:lnTo>
                <a:pt x="2528830" y="146295"/>
              </a:lnTo>
              <a:lnTo>
                <a:pt x="2528830" y="2925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42B303-079D-401C-9FF5-DB4438B42A83}">
      <dsp:nvSpPr>
        <dsp:cNvPr id="0" name=""/>
        <dsp:cNvSpPr/>
      </dsp:nvSpPr>
      <dsp:spPr>
        <a:xfrm>
          <a:off x="3618143" y="1686863"/>
          <a:ext cx="208994" cy="1630155"/>
        </a:xfrm>
        <a:custGeom>
          <a:avLst/>
          <a:gdLst/>
          <a:ahLst/>
          <a:cxnLst/>
          <a:rect l="0" t="0" r="0" b="0"/>
          <a:pathLst>
            <a:path>
              <a:moveTo>
                <a:pt x="0" y="0"/>
              </a:moveTo>
              <a:lnTo>
                <a:pt x="0" y="1630155"/>
              </a:lnTo>
              <a:lnTo>
                <a:pt x="208994" y="163015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3B563A-0143-4E20-AC09-112BE03011B9}">
      <dsp:nvSpPr>
        <dsp:cNvPr id="0" name=""/>
        <dsp:cNvSpPr/>
      </dsp:nvSpPr>
      <dsp:spPr>
        <a:xfrm>
          <a:off x="3618143" y="1686863"/>
          <a:ext cx="208994" cy="640915"/>
        </a:xfrm>
        <a:custGeom>
          <a:avLst/>
          <a:gdLst/>
          <a:ahLst/>
          <a:cxnLst/>
          <a:rect l="0" t="0" r="0" b="0"/>
          <a:pathLst>
            <a:path>
              <a:moveTo>
                <a:pt x="0" y="0"/>
              </a:moveTo>
              <a:lnTo>
                <a:pt x="0" y="640915"/>
              </a:lnTo>
              <a:lnTo>
                <a:pt x="208994" y="64091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1364F9-D633-4AA2-B485-2D8E9BE936F0}">
      <dsp:nvSpPr>
        <dsp:cNvPr id="0" name=""/>
        <dsp:cNvSpPr/>
      </dsp:nvSpPr>
      <dsp:spPr>
        <a:xfrm>
          <a:off x="3332518" y="697623"/>
          <a:ext cx="842943" cy="292591"/>
        </a:xfrm>
        <a:custGeom>
          <a:avLst/>
          <a:gdLst/>
          <a:ahLst/>
          <a:cxnLst/>
          <a:rect l="0" t="0" r="0" b="0"/>
          <a:pathLst>
            <a:path>
              <a:moveTo>
                <a:pt x="0" y="0"/>
              </a:moveTo>
              <a:lnTo>
                <a:pt x="0" y="146295"/>
              </a:lnTo>
              <a:lnTo>
                <a:pt x="842943" y="146295"/>
              </a:lnTo>
              <a:lnTo>
                <a:pt x="842943" y="2925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4E1218-309C-4FFF-9C9D-C6AEF3EA528F}">
      <dsp:nvSpPr>
        <dsp:cNvPr id="0" name=""/>
        <dsp:cNvSpPr/>
      </dsp:nvSpPr>
      <dsp:spPr>
        <a:xfrm>
          <a:off x="2489574" y="697623"/>
          <a:ext cx="842943" cy="292591"/>
        </a:xfrm>
        <a:custGeom>
          <a:avLst/>
          <a:gdLst/>
          <a:ahLst/>
          <a:cxnLst/>
          <a:rect l="0" t="0" r="0" b="0"/>
          <a:pathLst>
            <a:path>
              <a:moveTo>
                <a:pt x="842943" y="0"/>
              </a:moveTo>
              <a:lnTo>
                <a:pt x="842943" y="146295"/>
              </a:lnTo>
              <a:lnTo>
                <a:pt x="0" y="146295"/>
              </a:lnTo>
              <a:lnTo>
                <a:pt x="0" y="2925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A4E376-5477-4F32-9FB4-0E9B4D127DF9}">
      <dsp:nvSpPr>
        <dsp:cNvPr id="0" name=""/>
        <dsp:cNvSpPr/>
      </dsp:nvSpPr>
      <dsp:spPr>
        <a:xfrm>
          <a:off x="246369" y="1686863"/>
          <a:ext cx="208994" cy="1630155"/>
        </a:xfrm>
        <a:custGeom>
          <a:avLst/>
          <a:gdLst/>
          <a:ahLst/>
          <a:cxnLst/>
          <a:rect l="0" t="0" r="0" b="0"/>
          <a:pathLst>
            <a:path>
              <a:moveTo>
                <a:pt x="0" y="0"/>
              </a:moveTo>
              <a:lnTo>
                <a:pt x="0" y="1630155"/>
              </a:lnTo>
              <a:lnTo>
                <a:pt x="208994" y="163015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914A2C-B38A-4536-9276-FA6BFB37115A}">
      <dsp:nvSpPr>
        <dsp:cNvPr id="0" name=""/>
        <dsp:cNvSpPr/>
      </dsp:nvSpPr>
      <dsp:spPr>
        <a:xfrm>
          <a:off x="246369" y="1686863"/>
          <a:ext cx="208994" cy="640915"/>
        </a:xfrm>
        <a:custGeom>
          <a:avLst/>
          <a:gdLst/>
          <a:ahLst/>
          <a:cxnLst/>
          <a:rect l="0" t="0" r="0" b="0"/>
          <a:pathLst>
            <a:path>
              <a:moveTo>
                <a:pt x="0" y="0"/>
              </a:moveTo>
              <a:lnTo>
                <a:pt x="0" y="640915"/>
              </a:lnTo>
              <a:lnTo>
                <a:pt x="208994" y="64091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750464F-408B-44FD-8F3B-C79A62C2CA5E}">
      <dsp:nvSpPr>
        <dsp:cNvPr id="0" name=""/>
        <dsp:cNvSpPr/>
      </dsp:nvSpPr>
      <dsp:spPr>
        <a:xfrm>
          <a:off x="803687" y="697623"/>
          <a:ext cx="2528830" cy="292591"/>
        </a:xfrm>
        <a:custGeom>
          <a:avLst/>
          <a:gdLst/>
          <a:ahLst/>
          <a:cxnLst/>
          <a:rect l="0" t="0" r="0" b="0"/>
          <a:pathLst>
            <a:path>
              <a:moveTo>
                <a:pt x="2528830" y="0"/>
              </a:moveTo>
              <a:lnTo>
                <a:pt x="2528830" y="146295"/>
              </a:lnTo>
              <a:lnTo>
                <a:pt x="0" y="146295"/>
              </a:lnTo>
              <a:lnTo>
                <a:pt x="0" y="29259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35B794-4630-453E-89D1-ACA23D2B4EE7}">
      <dsp:nvSpPr>
        <dsp:cNvPr id="0" name=""/>
        <dsp:cNvSpPr/>
      </dsp:nvSpPr>
      <dsp:spPr>
        <a:xfrm>
          <a:off x="2635870" y="976"/>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BCDR</a:t>
          </a:r>
          <a:endParaRPr lang="en-US" sz="2000" kern="1200" dirty="0"/>
        </a:p>
      </dsp:txBody>
      <dsp:txXfrm>
        <a:off x="2635870" y="976"/>
        <a:ext cx="1393295" cy="696647"/>
      </dsp:txXfrm>
    </dsp:sp>
    <dsp:sp modelId="{B167DBF2-2DB0-40E1-AEA4-B9CC4A93A6ED}">
      <dsp:nvSpPr>
        <dsp:cNvPr id="0" name=""/>
        <dsp:cNvSpPr/>
      </dsp:nvSpPr>
      <dsp:spPr>
        <a:xfrm>
          <a:off x="107039" y="99021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Server down</a:t>
          </a:r>
          <a:endParaRPr lang="en-US" sz="2000" kern="1200" dirty="0"/>
        </a:p>
      </dsp:txBody>
      <dsp:txXfrm>
        <a:off x="107039" y="990215"/>
        <a:ext cx="1393295" cy="696647"/>
      </dsp:txXfrm>
    </dsp:sp>
    <dsp:sp modelId="{9F2F238B-533A-4404-B9ED-FCE42BD74BBB}">
      <dsp:nvSpPr>
        <dsp:cNvPr id="0" name=""/>
        <dsp:cNvSpPr/>
      </dsp:nvSpPr>
      <dsp:spPr>
        <a:xfrm>
          <a:off x="455363" y="197945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Hardware Failure</a:t>
          </a:r>
          <a:endParaRPr lang="en-US" sz="2000" kern="1200" dirty="0"/>
        </a:p>
      </dsp:txBody>
      <dsp:txXfrm>
        <a:off x="455363" y="1979455"/>
        <a:ext cx="1393295" cy="696647"/>
      </dsp:txXfrm>
    </dsp:sp>
    <dsp:sp modelId="{F23565E0-FD1C-45E1-858A-14932542C7E0}">
      <dsp:nvSpPr>
        <dsp:cNvPr id="0" name=""/>
        <dsp:cNvSpPr/>
      </dsp:nvSpPr>
      <dsp:spPr>
        <a:xfrm>
          <a:off x="455363" y="296869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Malware Infection</a:t>
          </a:r>
          <a:endParaRPr lang="en-US" sz="2000" kern="1200" dirty="0"/>
        </a:p>
      </dsp:txBody>
      <dsp:txXfrm>
        <a:off x="455363" y="2968695"/>
        <a:ext cx="1393295" cy="696647"/>
      </dsp:txXfrm>
    </dsp:sp>
    <dsp:sp modelId="{FCC9B536-2EA6-43BF-B30B-BA5F073EB880}">
      <dsp:nvSpPr>
        <dsp:cNvPr id="0" name=""/>
        <dsp:cNvSpPr/>
      </dsp:nvSpPr>
      <dsp:spPr>
        <a:xfrm>
          <a:off x="1792926" y="99021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Network Issues</a:t>
          </a:r>
          <a:endParaRPr lang="en-US" sz="2000" kern="1200" dirty="0"/>
        </a:p>
      </dsp:txBody>
      <dsp:txXfrm>
        <a:off x="1792926" y="990215"/>
        <a:ext cx="1393295" cy="696647"/>
      </dsp:txXfrm>
    </dsp:sp>
    <dsp:sp modelId="{E6E832DF-B836-498A-A924-C7A41DBB9B1C}">
      <dsp:nvSpPr>
        <dsp:cNvPr id="0" name=""/>
        <dsp:cNvSpPr/>
      </dsp:nvSpPr>
      <dsp:spPr>
        <a:xfrm>
          <a:off x="3478813" y="99021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Fire</a:t>
          </a:r>
          <a:endParaRPr lang="en-US" sz="2000" kern="1200" dirty="0"/>
        </a:p>
      </dsp:txBody>
      <dsp:txXfrm>
        <a:off x="3478813" y="990215"/>
        <a:ext cx="1393295" cy="696647"/>
      </dsp:txXfrm>
    </dsp:sp>
    <dsp:sp modelId="{69B35735-586D-470A-A2E7-4A9272B145EE}">
      <dsp:nvSpPr>
        <dsp:cNvPr id="0" name=""/>
        <dsp:cNvSpPr/>
      </dsp:nvSpPr>
      <dsp:spPr>
        <a:xfrm>
          <a:off x="3827137" y="197945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Evacuation Plan</a:t>
          </a:r>
          <a:endParaRPr lang="en-US" sz="2000" kern="1200" dirty="0"/>
        </a:p>
      </dsp:txBody>
      <dsp:txXfrm>
        <a:off x="3827137" y="1979455"/>
        <a:ext cx="1393295" cy="696647"/>
      </dsp:txXfrm>
    </dsp:sp>
    <dsp:sp modelId="{81F58F83-D060-40F2-8CAB-A2095B8DE947}">
      <dsp:nvSpPr>
        <dsp:cNvPr id="0" name=""/>
        <dsp:cNvSpPr/>
      </dsp:nvSpPr>
      <dsp:spPr>
        <a:xfrm>
          <a:off x="3827137" y="296869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Failover Site</a:t>
          </a:r>
          <a:endParaRPr lang="en-US" sz="2000" kern="1200" dirty="0"/>
        </a:p>
      </dsp:txBody>
      <dsp:txXfrm>
        <a:off x="3827137" y="2968695"/>
        <a:ext cx="1393295" cy="696647"/>
      </dsp:txXfrm>
    </dsp:sp>
    <dsp:sp modelId="{C5A5B0C5-C1A3-42BB-B140-18861E0D1A70}">
      <dsp:nvSpPr>
        <dsp:cNvPr id="0" name=""/>
        <dsp:cNvSpPr/>
      </dsp:nvSpPr>
      <dsp:spPr>
        <a:xfrm>
          <a:off x="5164701" y="990215"/>
          <a:ext cx="1393295" cy="69664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a:t>Power Failure</a:t>
          </a:r>
          <a:endParaRPr lang="en-US" sz="2000" kern="1200" dirty="0"/>
        </a:p>
      </dsp:txBody>
      <dsp:txXfrm>
        <a:off x="5164701" y="990215"/>
        <a:ext cx="1393295" cy="6966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3790E0-D2E3-492F-88EB-79A6EFFF2490}">
      <dsp:nvSpPr>
        <dsp:cNvPr id="0" name=""/>
        <dsp:cNvSpPr/>
      </dsp:nvSpPr>
      <dsp:spPr>
        <a:xfrm>
          <a:off x="4822" y="248662"/>
          <a:ext cx="1441251" cy="864750"/>
        </a:xfrm>
        <a:prstGeom prst="roundRect">
          <a:avLst>
            <a:gd name="adj" fmla="val 10000"/>
          </a:avLst>
        </a:pr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a:t>Identify Risks</a:t>
          </a:r>
        </a:p>
      </dsp:txBody>
      <dsp:txXfrm>
        <a:off x="30150" y="273990"/>
        <a:ext cx="1390595" cy="814094"/>
      </dsp:txXfrm>
    </dsp:sp>
    <dsp:sp modelId="{79872254-EEEA-413F-9522-639E28C97E0C}">
      <dsp:nvSpPr>
        <dsp:cNvPr id="0" name=""/>
        <dsp:cNvSpPr/>
      </dsp:nvSpPr>
      <dsp:spPr>
        <a:xfrm>
          <a:off x="1590198" y="502322"/>
          <a:ext cx="305545" cy="357430"/>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a:off x="1590198" y="573808"/>
        <a:ext cx="213882" cy="214458"/>
      </dsp:txXfrm>
    </dsp:sp>
    <dsp:sp modelId="{D779B0F5-38FC-48A3-AB4C-688E3AE6D105}">
      <dsp:nvSpPr>
        <dsp:cNvPr id="0" name=""/>
        <dsp:cNvSpPr/>
      </dsp:nvSpPr>
      <dsp:spPr>
        <a:xfrm>
          <a:off x="2022574" y="248662"/>
          <a:ext cx="1441251" cy="864750"/>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a:t>Assess Likelihood</a:t>
          </a:r>
        </a:p>
      </dsp:txBody>
      <dsp:txXfrm>
        <a:off x="2047902" y="273990"/>
        <a:ext cx="1390595" cy="814094"/>
      </dsp:txXfrm>
    </dsp:sp>
    <dsp:sp modelId="{192169CF-57A1-4B9C-B5DD-E8443EEBDE18}">
      <dsp:nvSpPr>
        <dsp:cNvPr id="0" name=""/>
        <dsp:cNvSpPr/>
      </dsp:nvSpPr>
      <dsp:spPr>
        <a:xfrm>
          <a:off x="3607950" y="502322"/>
          <a:ext cx="305545" cy="357430"/>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a:off x="3607950" y="573808"/>
        <a:ext cx="213882" cy="214458"/>
      </dsp:txXfrm>
    </dsp:sp>
    <dsp:sp modelId="{76955DAF-B5E3-4BD0-96E5-8F06DB902B24}">
      <dsp:nvSpPr>
        <dsp:cNvPr id="0" name=""/>
        <dsp:cNvSpPr/>
      </dsp:nvSpPr>
      <dsp:spPr>
        <a:xfrm>
          <a:off x="4040326" y="248662"/>
          <a:ext cx="1441251" cy="864750"/>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a:t>Assess Impact</a:t>
          </a:r>
        </a:p>
      </dsp:txBody>
      <dsp:txXfrm>
        <a:off x="4065654" y="273990"/>
        <a:ext cx="1390595" cy="8140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F629C1-558A-4526-AE59-894A29DF8870}">
      <dsp:nvSpPr>
        <dsp:cNvPr id="0" name=""/>
        <dsp:cNvSpPr/>
      </dsp:nvSpPr>
      <dsp:spPr>
        <a:xfrm>
          <a:off x="3534492" y="223656"/>
          <a:ext cx="1357837" cy="905225"/>
        </a:xfrm>
        <a:prstGeom prst="roundRect">
          <a:avLst>
            <a:gd name="adj" fmla="val 10000"/>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Risk Management</a:t>
          </a:r>
        </a:p>
      </dsp:txBody>
      <dsp:txXfrm>
        <a:off x="3561005" y="250169"/>
        <a:ext cx="1304811" cy="852199"/>
      </dsp:txXfrm>
    </dsp:sp>
    <dsp:sp modelId="{63C3844F-8A11-4797-8BCC-1666637E3727}">
      <dsp:nvSpPr>
        <dsp:cNvPr id="0" name=""/>
        <dsp:cNvSpPr/>
      </dsp:nvSpPr>
      <dsp:spPr>
        <a:xfrm>
          <a:off x="683033" y="1128881"/>
          <a:ext cx="3530377" cy="362090"/>
        </a:xfrm>
        <a:custGeom>
          <a:avLst/>
          <a:gdLst/>
          <a:ahLst/>
          <a:cxnLst/>
          <a:rect l="0" t="0" r="0" b="0"/>
          <a:pathLst>
            <a:path>
              <a:moveTo>
                <a:pt x="3530377" y="0"/>
              </a:moveTo>
              <a:lnTo>
                <a:pt x="3530377"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BC4-4CD4-4228-A37A-88382D11776F}">
      <dsp:nvSpPr>
        <dsp:cNvPr id="0" name=""/>
        <dsp:cNvSpPr/>
      </dsp:nvSpPr>
      <dsp:spPr>
        <a:xfrm>
          <a:off x="4114"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Avoidance</a:t>
          </a:r>
        </a:p>
      </dsp:txBody>
      <dsp:txXfrm>
        <a:off x="30627" y="1517484"/>
        <a:ext cx="1304811" cy="852199"/>
      </dsp:txXfrm>
    </dsp:sp>
    <dsp:sp modelId="{29F43EDC-C322-4FAD-9ECA-8CFB353513C0}">
      <dsp:nvSpPr>
        <dsp:cNvPr id="0" name=""/>
        <dsp:cNvSpPr/>
      </dsp:nvSpPr>
      <dsp:spPr>
        <a:xfrm>
          <a:off x="2448222" y="1128881"/>
          <a:ext cx="1765188" cy="362090"/>
        </a:xfrm>
        <a:custGeom>
          <a:avLst/>
          <a:gdLst/>
          <a:ahLst/>
          <a:cxnLst/>
          <a:rect l="0" t="0" r="0" b="0"/>
          <a:pathLst>
            <a:path>
              <a:moveTo>
                <a:pt x="1765188" y="0"/>
              </a:moveTo>
              <a:lnTo>
                <a:pt x="1765188" y="181045"/>
              </a:lnTo>
              <a:lnTo>
                <a:pt x="0" y="181045"/>
              </a:lnTo>
              <a:lnTo>
                <a:pt x="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F5343F8-4198-44BD-B5FE-241889A1F0D1}">
      <dsp:nvSpPr>
        <dsp:cNvPr id="0" name=""/>
        <dsp:cNvSpPr/>
      </dsp:nvSpPr>
      <dsp:spPr>
        <a:xfrm>
          <a:off x="1769303"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Transference</a:t>
          </a:r>
        </a:p>
      </dsp:txBody>
      <dsp:txXfrm>
        <a:off x="1795816" y="1517484"/>
        <a:ext cx="1304811" cy="852199"/>
      </dsp:txXfrm>
    </dsp:sp>
    <dsp:sp modelId="{8F2B2B52-0DDB-47E4-97B2-ABB590FC39E0}">
      <dsp:nvSpPr>
        <dsp:cNvPr id="0" name=""/>
        <dsp:cNvSpPr/>
      </dsp:nvSpPr>
      <dsp:spPr>
        <a:xfrm>
          <a:off x="4167691" y="1128881"/>
          <a:ext cx="91440" cy="362090"/>
        </a:xfrm>
        <a:custGeom>
          <a:avLst/>
          <a:gdLst/>
          <a:ahLst/>
          <a:cxnLst/>
          <a:rect l="0" t="0" r="0" b="0"/>
          <a:pathLst>
            <a:path>
              <a:moveTo>
                <a:pt x="45720" y="0"/>
              </a:moveTo>
              <a:lnTo>
                <a:pt x="45720"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BE643-6892-41F9-9ABA-6C12E8524321}">
      <dsp:nvSpPr>
        <dsp:cNvPr id="0" name=""/>
        <dsp:cNvSpPr/>
      </dsp:nvSpPr>
      <dsp:spPr>
        <a:xfrm>
          <a:off x="3534492" y="1490971"/>
          <a:ext cx="1357837" cy="905225"/>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Mitigation</a:t>
          </a:r>
        </a:p>
      </dsp:txBody>
      <dsp:txXfrm>
        <a:off x="3561005" y="1517484"/>
        <a:ext cx="1304811" cy="852199"/>
      </dsp:txXfrm>
    </dsp:sp>
    <dsp:sp modelId="{E25A9FAC-A5BD-4593-B182-A55682B555EF}">
      <dsp:nvSpPr>
        <dsp:cNvPr id="0" name=""/>
        <dsp:cNvSpPr/>
      </dsp:nvSpPr>
      <dsp:spPr>
        <a:xfrm>
          <a:off x="4213411" y="1128881"/>
          <a:ext cx="1765188" cy="362090"/>
        </a:xfrm>
        <a:custGeom>
          <a:avLst/>
          <a:gdLst/>
          <a:ahLst/>
          <a:cxnLst/>
          <a:rect l="0" t="0" r="0" b="0"/>
          <a:pathLst>
            <a:path>
              <a:moveTo>
                <a:pt x="0" y="0"/>
              </a:moveTo>
              <a:lnTo>
                <a:pt x="0" y="181045"/>
              </a:lnTo>
              <a:lnTo>
                <a:pt x="1765188" y="181045"/>
              </a:lnTo>
              <a:lnTo>
                <a:pt x="1765188"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0D7E3B-0CE0-4A36-9EC4-126251929CD6}">
      <dsp:nvSpPr>
        <dsp:cNvPr id="0" name=""/>
        <dsp:cNvSpPr/>
      </dsp:nvSpPr>
      <dsp:spPr>
        <a:xfrm>
          <a:off x="5299681" y="1490971"/>
          <a:ext cx="1357837" cy="905225"/>
        </a:xfrm>
        <a:prstGeom prst="roundRect">
          <a:avLst>
            <a:gd name="adj" fmla="val 10000"/>
          </a:avLst>
        </a:prstGeom>
        <a:solidFill>
          <a:srgbClr val="5B9BD5"/>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Deterrence</a:t>
          </a:r>
        </a:p>
      </dsp:txBody>
      <dsp:txXfrm>
        <a:off x="5326194" y="1517484"/>
        <a:ext cx="1304811" cy="852199"/>
      </dsp:txXfrm>
    </dsp:sp>
    <dsp:sp modelId="{50B283C2-5123-4A3B-8487-FEBBA5E1CB87}">
      <dsp:nvSpPr>
        <dsp:cNvPr id="0" name=""/>
        <dsp:cNvSpPr/>
      </dsp:nvSpPr>
      <dsp:spPr>
        <a:xfrm>
          <a:off x="4213411" y="1128881"/>
          <a:ext cx="3530377" cy="362090"/>
        </a:xfrm>
        <a:custGeom>
          <a:avLst/>
          <a:gdLst/>
          <a:ahLst/>
          <a:cxnLst/>
          <a:rect l="0" t="0" r="0" b="0"/>
          <a:pathLst>
            <a:path>
              <a:moveTo>
                <a:pt x="0" y="0"/>
              </a:moveTo>
              <a:lnTo>
                <a:pt x="0" y="181045"/>
              </a:lnTo>
              <a:lnTo>
                <a:pt x="3530377" y="181045"/>
              </a:lnTo>
              <a:lnTo>
                <a:pt x="3530377" y="362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517FD8-C498-4F08-9996-05CAC2FAD49B}">
      <dsp:nvSpPr>
        <dsp:cNvPr id="0" name=""/>
        <dsp:cNvSpPr/>
      </dsp:nvSpPr>
      <dsp:spPr>
        <a:xfrm>
          <a:off x="7064870" y="1490971"/>
          <a:ext cx="1357837" cy="905225"/>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a:t>Acceptance</a:t>
          </a:r>
        </a:p>
      </dsp:txBody>
      <dsp:txXfrm>
        <a:off x="7091383" y="1517484"/>
        <a:ext cx="1304811" cy="852199"/>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244CBC-2F95-4C96-9B2D-12C49B7CE0FD}" type="datetimeFigureOut">
              <a:rPr lang="en-US" smtClean="0"/>
              <a:t>7/11/2017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7AE8F8-AE0F-4CE4-8D19-0F2C0020BCDC}" type="slidenum">
              <a:rPr lang="en-US" smtClean="0"/>
              <a:t>‹#›</a:t>
            </a:fld>
            <a:endParaRPr lang="en-US"/>
          </a:p>
        </p:txBody>
      </p:sp>
    </p:spTree>
    <p:extLst>
      <p:ext uri="{BB962C8B-B14F-4D97-AF65-F5344CB8AC3E}">
        <p14:creationId xmlns:p14="http://schemas.microsoft.com/office/powerpoint/2010/main" val="3853119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Malware – Antivirus – either manually installed and maintained by the customer, or automatically configured by</a:t>
            </a:r>
            <a:r>
              <a:rPr lang="en-GB" baseline="0" dirty="0"/>
              <a:t> a cloud service provider.  For example, Azure IaaS has options to automatically install antivirus.</a:t>
            </a:r>
          </a:p>
          <a:p>
            <a:endParaRPr lang="en-GB" baseline="0" dirty="0"/>
          </a:p>
          <a:p>
            <a:r>
              <a:rPr lang="en-GB" baseline="0" dirty="0"/>
              <a:t>Software Vulnerabilities – 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a:p>
            <a:endParaRPr lang="en-GB" baseline="0" dirty="0"/>
          </a:p>
          <a:p>
            <a:r>
              <a:rPr lang="en-GB" baseline="0" dirty="0"/>
              <a:t>Phishing – education of end users.  SaaS such as Office 365 email has automatic spam filtering which can also reduce the likelihood of malicious emails reaching customers.</a:t>
            </a:r>
          </a:p>
          <a:p>
            <a:endParaRPr lang="en-GB" baseline="0" dirty="0"/>
          </a:p>
          <a:p>
            <a:r>
              <a:rPr lang="en-GB" baseline="0" dirty="0"/>
              <a:t>Data loss from hard drive failure – Most cloud service providers hold multiple redundant copies of customers data, e.g. </a:t>
            </a:r>
            <a:r>
              <a:rPr lang="en-GB" baseline="0" dirty="0" err="1"/>
              <a:t>DropBox</a:t>
            </a:r>
            <a:r>
              <a:rPr lang="en-GB" baseline="0" dirty="0"/>
              <a:t>.  IaaS providers such as Azure store 3 local copies of customer data, and can also store extra copies on other geographical locations.</a:t>
            </a:r>
            <a:endParaRPr lang="en-GB" dirty="0"/>
          </a:p>
        </p:txBody>
      </p:sp>
      <p:sp>
        <p:nvSpPr>
          <p:cNvPr id="4" name="Slide Number Placeholder 3"/>
          <p:cNvSpPr>
            <a:spLocks noGrp="1"/>
          </p:cNvSpPr>
          <p:nvPr>
            <p:ph type="sldNum" sz="quarter" idx="10"/>
          </p:nvPr>
        </p:nvSpPr>
        <p:spPr/>
        <p:txBody>
          <a:bodyPr/>
          <a:lstStyle/>
          <a:p>
            <a:fld id="{7E7AE8F8-AE0F-4CE4-8D19-0F2C0020BCDC}" type="slidenum">
              <a:rPr lang="en-US" smtClean="0"/>
              <a:t>16</a:t>
            </a:fld>
            <a:endParaRPr lang="en-US"/>
          </a:p>
        </p:txBody>
      </p:sp>
    </p:spTree>
    <p:extLst>
      <p:ext uri="{BB962C8B-B14F-4D97-AF65-F5344CB8AC3E}">
        <p14:creationId xmlns:p14="http://schemas.microsoft.com/office/powerpoint/2010/main" val="2807581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Malware – Antivirus – either manually installed and maintained by the customer, or automatically configured by</a:t>
            </a:r>
            <a:r>
              <a:rPr lang="en-GB" baseline="0" dirty="0"/>
              <a:t> a cloud service provider.  For example, Azure IaaS has options to automatically install antivirus.</a:t>
            </a:r>
          </a:p>
          <a:p>
            <a:endParaRPr lang="en-GB" baseline="0" dirty="0"/>
          </a:p>
          <a:p>
            <a:r>
              <a:rPr lang="en-GB" baseline="0" dirty="0"/>
              <a:t>Software Vulnerabilities – 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a:p>
            <a:endParaRPr lang="en-GB" baseline="0" dirty="0"/>
          </a:p>
          <a:p>
            <a:r>
              <a:rPr lang="en-GB" baseline="0" dirty="0"/>
              <a:t>Phishing – education of end users.  SaaS such as Office 365 email has automatic spam filtering which can also reduce the likelihood of malicious emails reaching customers.</a:t>
            </a:r>
          </a:p>
          <a:p>
            <a:endParaRPr lang="en-GB" baseline="0" dirty="0"/>
          </a:p>
          <a:p>
            <a:r>
              <a:rPr lang="en-GB" baseline="0" dirty="0"/>
              <a:t>Data loss from hard drive failure – Most cloud service providers hold multiple redundant copies of customers data, e.g. </a:t>
            </a:r>
            <a:r>
              <a:rPr lang="en-GB" baseline="0" dirty="0" err="1"/>
              <a:t>DropBox</a:t>
            </a:r>
            <a:r>
              <a:rPr lang="en-GB" baseline="0" dirty="0"/>
              <a:t>.  IaaS providers such as Azure store 3 local copies of customer data, and can also store extra copies on other geographical locations.</a:t>
            </a:r>
            <a:endParaRPr lang="en-GB" dirty="0"/>
          </a:p>
        </p:txBody>
      </p:sp>
      <p:sp>
        <p:nvSpPr>
          <p:cNvPr id="4" name="Slide Number Placeholder 3"/>
          <p:cNvSpPr>
            <a:spLocks noGrp="1"/>
          </p:cNvSpPr>
          <p:nvPr>
            <p:ph type="sldNum" sz="quarter" idx="10"/>
          </p:nvPr>
        </p:nvSpPr>
        <p:spPr/>
        <p:txBody>
          <a:bodyPr/>
          <a:lstStyle/>
          <a:p>
            <a:fld id="{7E7AE8F8-AE0F-4CE4-8D19-0F2C0020BCDC}" type="slidenum">
              <a:rPr lang="en-US" smtClean="0"/>
              <a:t>17</a:t>
            </a:fld>
            <a:endParaRPr lang="en-US"/>
          </a:p>
        </p:txBody>
      </p:sp>
    </p:spTree>
    <p:extLst>
      <p:ext uri="{BB962C8B-B14F-4D97-AF65-F5344CB8AC3E}">
        <p14:creationId xmlns:p14="http://schemas.microsoft.com/office/powerpoint/2010/main" val="926753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Malware – Antivirus – either manually installed and maintained by the customer, or automatically configured by</a:t>
            </a:r>
            <a:r>
              <a:rPr lang="en-GB" baseline="0" dirty="0"/>
              <a:t> a cloud service provider.  For example, Azure IaaS has options to automatically install antivirus.</a:t>
            </a:r>
          </a:p>
          <a:p>
            <a:endParaRPr lang="en-GB" baseline="0" dirty="0"/>
          </a:p>
          <a:p>
            <a:r>
              <a:rPr lang="en-GB" baseline="0" dirty="0"/>
              <a:t>Software Vulnerabilities – 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a:p>
            <a:endParaRPr lang="en-GB" baseline="0" dirty="0"/>
          </a:p>
          <a:p>
            <a:r>
              <a:rPr lang="en-GB" baseline="0" dirty="0"/>
              <a:t>Phishing – education of end users.  SaaS such as Office 365 email has automatic spam filtering which can also reduce the likelihood of malicious emails reaching customers.</a:t>
            </a:r>
          </a:p>
          <a:p>
            <a:endParaRPr lang="en-GB" baseline="0" dirty="0"/>
          </a:p>
          <a:p>
            <a:r>
              <a:rPr lang="en-GB" baseline="0" dirty="0"/>
              <a:t>Data loss from hard drive failure – Most cloud service providers hold multiple redundant copies of customers data, e.g. </a:t>
            </a:r>
            <a:r>
              <a:rPr lang="en-GB" baseline="0" dirty="0" err="1"/>
              <a:t>DropBox</a:t>
            </a:r>
            <a:r>
              <a:rPr lang="en-GB" baseline="0" dirty="0"/>
              <a:t>.  IaaS providers such as Azure store 3 local copies of customer data, and can also store extra copies on other geographical locations.</a:t>
            </a:r>
            <a:endParaRPr lang="en-GB" dirty="0"/>
          </a:p>
        </p:txBody>
      </p:sp>
      <p:sp>
        <p:nvSpPr>
          <p:cNvPr id="4" name="Slide Number Placeholder 3"/>
          <p:cNvSpPr>
            <a:spLocks noGrp="1"/>
          </p:cNvSpPr>
          <p:nvPr>
            <p:ph type="sldNum" sz="quarter" idx="10"/>
          </p:nvPr>
        </p:nvSpPr>
        <p:spPr/>
        <p:txBody>
          <a:bodyPr/>
          <a:lstStyle/>
          <a:p>
            <a:fld id="{7E7AE8F8-AE0F-4CE4-8D19-0F2C0020BCDC}" type="slidenum">
              <a:rPr lang="en-US" smtClean="0"/>
              <a:t>18</a:t>
            </a:fld>
            <a:endParaRPr lang="en-US"/>
          </a:p>
        </p:txBody>
      </p:sp>
    </p:spTree>
    <p:extLst>
      <p:ext uri="{BB962C8B-B14F-4D97-AF65-F5344CB8AC3E}">
        <p14:creationId xmlns:p14="http://schemas.microsoft.com/office/powerpoint/2010/main" val="193332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Malware – Antivirus – either manually installed and maintained by the customer, or automatically configured by</a:t>
            </a:r>
            <a:r>
              <a:rPr lang="en-GB" baseline="0" dirty="0"/>
              <a:t> a cloud service provider.  For example, Azure IaaS has options to automatically install antivirus.</a:t>
            </a:r>
          </a:p>
          <a:p>
            <a:endParaRPr lang="en-GB" baseline="0" dirty="0"/>
          </a:p>
          <a:p>
            <a:r>
              <a:rPr lang="en-GB" baseline="0" dirty="0"/>
              <a:t>Software Vulnerabilities – 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a:p>
            <a:endParaRPr lang="en-GB" baseline="0" dirty="0"/>
          </a:p>
          <a:p>
            <a:r>
              <a:rPr lang="en-GB" baseline="0" dirty="0"/>
              <a:t>Phishing – education of end users.  SaaS such as Office 365 email has automatic spam filtering which can also reduce the likelihood of malicious emails reaching customers.</a:t>
            </a:r>
          </a:p>
          <a:p>
            <a:endParaRPr lang="en-GB" baseline="0" dirty="0"/>
          </a:p>
          <a:p>
            <a:r>
              <a:rPr lang="en-GB" baseline="0" dirty="0"/>
              <a:t>Data loss from hard drive failure – Most cloud service providers hold multiple redundant copies of customers data, e.g. </a:t>
            </a:r>
            <a:r>
              <a:rPr lang="en-GB" baseline="0" dirty="0" err="1"/>
              <a:t>DropBox</a:t>
            </a:r>
            <a:r>
              <a:rPr lang="en-GB" baseline="0" dirty="0"/>
              <a:t>.  IaaS providers such as Azure store 3 local copies of customer data, and can also store extra copies on other geographical locations.</a:t>
            </a:r>
            <a:endParaRPr lang="en-GB" dirty="0"/>
          </a:p>
        </p:txBody>
      </p:sp>
      <p:sp>
        <p:nvSpPr>
          <p:cNvPr id="4" name="Slide Number Placeholder 3"/>
          <p:cNvSpPr>
            <a:spLocks noGrp="1"/>
          </p:cNvSpPr>
          <p:nvPr>
            <p:ph type="sldNum" sz="quarter" idx="10"/>
          </p:nvPr>
        </p:nvSpPr>
        <p:spPr/>
        <p:txBody>
          <a:bodyPr/>
          <a:lstStyle/>
          <a:p>
            <a:fld id="{7E7AE8F8-AE0F-4CE4-8D19-0F2C0020BCDC}" type="slidenum">
              <a:rPr lang="en-US" smtClean="0"/>
              <a:t>19</a:t>
            </a:fld>
            <a:endParaRPr lang="en-US"/>
          </a:p>
        </p:txBody>
      </p:sp>
    </p:spTree>
    <p:extLst>
      <p:ext uri="{BB962C8B-B14F-4D97-AF65-F5344CB8AC3E}">
        <p14:creationId xmlns:p14="http://schemas.microsoft.com/office/powerpoint/2010/main" val="287161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Malware – Antivirus – either manually installed and maintained by the customer, or automatically configured by</a:t>
            </a:r>
            <a:r>
              <a:rPr lang="en-GB" baseline="0" dirty="0"/>
              <a:t> a cloud service provider.  For example, Azure IaaS has options to automatically install antivirus.</a:t>
            </a:r>
          </a:p>
          <a:p>
            <a:endParaRPr lang="en-GB" baseline="0" dirty="0"/>
          </a:p>
          <a:p>
            <a:r>
              <a:rPr lang="en-GB" baseline="0" dirty="0"/>
              <a:t>Software Vulnerabilities – 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a:p>
            <a:endParaRPr lang="en-GB" baseline="0" dirty="0"/>
          </a:p>
          <a:p>
            <a:r>
              <a:rPr lang="en-GB" baseline="0" dirty="0"/>
              <a:t>Phishing – education of end users.  SaaS such as Office 365 email has automatic spam filtering which can also reduce the likelihood of malicious emails reaching customers.</a:t>
            </a:r>
          </a:p>
          <a:p>
            <a:endParaRPr lang="en-GB" baseline="0" dirty="0"/>
          </a:p>
          <a:p>
            <a:r>
              <a:rPr lang="en-GB" baseline="0" dirty="0"/>
              <a:t>Data loss from hard drive failure – Most cloud service providers hold multiple redundant copies of customers data, e.g. </a:t>
            </a:r>
            <a:r>
              <a:rPr lang="en-GB" baseline="0" dirty="0" err="1"/>
              <a:t>DropBox</a:t>
            </a:r>
            <a:r>
              <a:rPr lang="en-GB" baseline="0" dirty="0"/>
              <a:t>.  IaaS providers such as Azure store 3 local copies of customer data, and can also store extra copies on other geographical locations.</a:t>
            </a:r>
            <a:endParaRPr lang="en-GB" dirty="0"/>
          </a:p>
        </p:txBody>
      </p:sp>
      <p:sp>
        <p:nvSpPr>
          <p:cNvPr id="4" name="Slide Number Placeholder 3"/>
          <p:cNvSpPr>
            <a:spLocks noGrp="1"/>
          </p:cNvSpPr>
          <p:nvPr>
            <p:ph type="sldNum" sz="quarter" idx="10"/>
          </p:nvPr>
        </p:nvSpPr>
        <p:spPr/>
        <p:txBody>
          <a:bodyPr/>
          <a:lstStyle/>
          <a:p>
            <a:fld id="{7E7AE8F8-AE0F-4CE4-8D19-0F2C0020BCDC}" type="slidenum">
              <a:rPr lang="en-US" smtClean="0"/>
              <a:t>20</a:t>
            </a:fld>
            <a:endParaRPr lang="en-US"/>
          </a:p>
        </p:txBody>
      </p:sp>
    </p:spTree>
    <p:extLst>
      <p:ext uri="{BB962C8B-B14F-4D97-AF65-F5344CB8AC3E}">
        <p14:creationId xmlns:p14="http://schemas.microsoft.com/office/powerpoint/2010/main" val="1928495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52646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34887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3198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040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8020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18248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63EE3-F3AD-4420-B863-56687C55A199}" type="datetimeFigureOut">
              <a:rPr lang="en-GB" smtClean="0"/>
              <a:t>11/07/2017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0444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63EE3-F3AD-4420-B863-56687C55A199}" type="datetimeFigureOut">
              <a:rPr lang="en-GB" smtClean="0"/>
              <a:t>11/07/2017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9023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63EE3-F3AD-4420-B863-56687C55A199}" type="datetimeFigureOut">
              <a:rPr lang="en-GB" smtClean="0"/>
              <a:t>11/07/2017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55609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5445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40379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63EE3-F3AD-4420-B863-56687C55A199}" type="datetimeFigureOut">
              <a:rPr lang="en-GB" smtClean="0"/>
              <a:t>11/07/2017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E4DD5-38DF-4418-BD24-010F4D832B4F}" type="slidenum">
              <a:rPr lang="en-GB" smtClean="0"/>
              <a:t>‹#›</a:t>
            </a:fld>
            <a:endParaRPr lang="en-GB"/>
          </a:p>
        </p:txBody>
      </p:sp>
    </p:spTree>
    <p:extLst>
      <p:ext uri="{BB962C8B-B14F-4D97-AF65-F5344CB8AC3E}">
        <p14:creationId xmlns:p14="http://schemas.microsoft.com/office/powerpoint/2010/main" val="58485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jpg"/><Relationship Id="rId7" Type="http://schemas.openxmlformats.org/officeDocument/2006/relationships/diagramColors" Target="../diagrams/colors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jpg"/><Relationship Id="rId7" Type="http://schemas.openxmlformats.org/officeDocument/2006/relationships/diagramColors" Target="../diagrams/colors7.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8.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2.jpg"/><Relationship Id="rId7" Type="http://schemas.openxmlformats.org/officeDocument/2006/relationships/diagramColors" Target="../diagrams/colors8.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9.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2.jpg"/><Relationship Id="rId7" Type="http://schemas.openxmlformats.org/officeDocument/2006/relationships/diagramColors" Target="../diagrams/colors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jpg"/><Relationship Id="rId7" Type="http://schemas.openxmlformats.org/officeDocument/2006/relationships/diagramColors" Target="../diagrams/colors10.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2"/>
          <p:cNvSpPr/>
          <p:nvPr/>
        </p:nvSpPr>
        <p:spPr>
          <a:xfrm flipH="1">
            <a:off x="3317358" y="737754"/>
            <a:ext cx="5826642" cy="1050104"/>
          </a:xfrm>
          <a:custGeom>
            <a:avLst/>
            <a:gdLst>
              <a:gd name="connsiteX0" fmla="*/ 0 w 5569525"/>
              <a:gd name="connsiteY0" fmla="*/ 0 h 1267691"/>
              <a:gd name="connsiteX1" fmla="*/ 5569525 w 5569525"/>
              <a:gd name="connsiteY1" fmla="*/ 0 h 1267691"/>
              <a:gd name="connsiteX2" fmla="*/ 5569525 w 5569525"/>
              <a:gd name="connsiteY2" fmla="*/ 0 h 1267691"/>
              <a:gd name="connsiteX3" fmla="*/ 5569525 w 5569525"/>
              <a:gd name="connsiteY3" fmla="*/ 1267691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075957 w 5569525"/>
              <a:gd name="connsiteY3" fmla="*/ 1262496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340925 w 5569525"/>
              <a:gd name="connsiteY3" fmla="*/ 1262496 h 1267691"/>
              <a:gd name="connsiteX4" fmla="*/ 0 w 5569525"/>
              <a:gd name="connsiteY4" fmla="*/ 1267691 h 1267691"/>
              <a:gd name="connsiteX5" fmla="*/ 0 w 5569525"/>
              <a:gd name="connsiteY5" fmla="*/ 0 h 12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9525" h="1267691">
                <a:moveTo>
                  <a:pt x="0" y="0"/>
                </a:moveTo>
                <a:lnTo>
                  <a:pt x="5569525" y="0"/>
                </a:lnTo>
                <a:lnTo>
                  <a:pt x="5569525" y="0"/>
                </a:lnTo>
                <a:lnTo>
                  <a:pt x="5340925" y="1262496"/>
                </a:lnTo>
                <a:lnTo>
                  <a:pt x="0" y="1267691"/>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750358" y="737753"/>
            <a:ext cx="5569527" cy="954569"/>
          </a:xfrm>
        </p:spPr>
        <p:txBody>
          <a:bodyPr>
            <a:normAutofit fontScale="90000"/>
          </a:bodyPr>
          <a:lstStyle/>
          <a:p>
            <a:pPr algn="l"/>
            <a:r>
              <a:rPr lang="en-GB" sz="3200" dirty="0" smtClean="0">
                <a:solidFill>
                  <a:schemeClr val="bg1"/>
                </a:solidFill>
                <a:latin typeface="Arial" panose="020B0604020202020204" pitchFamily="34" charset="0"/>
                <a:cs typeface="Arial" panose="020B0604020202020204" pitchFamily="34" charset="0"/>
              </a:rPr>
              <a:t>Business Continuity and Disaster Recovery Planning</a:t>
            </a:r>
            <a:endParaRPr lang="en-GB"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491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pSp>
        <p:nvGrpSpPr>
          <p:cNvPr id="7" name="Group 6"/>
          <p:cNvGrpSpPr/>
          <p:nvPr/>
        </p:nvGrpSpPr>
        <p:grpSpPr>
          <a:xfrm>
            <a:off x="276970" y="1311895"/>
            <a:ext cx="2442498" cy="1221249"/>
            <a:chOff x="489658" y="3494040"/>
            <a:chExt cx="2442498" cy="1221249"/>
          </a:xfrm>
        </p:grpSpPr>
        <p:sp>
          <p:nvSpPr>
            <p:cNvPr id="8" name="Rectangle: Rounded Corners 7"/>
            <p:cNvSpPr/>
            <p:nvPr/>
          </p:nvSpPr>
          <p:spPr>
            <a:xfrm>
              <a:off x="489658"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Rectangle: Rounded Corners 4"/>
            <p:cNvSpPr txBox="1"/>
            <p:nvPr/>
          </p:nvSpPr>
          <p:spPr>
            <a:xfrm>
              <a:off x="525427"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Risk Assessment</a:t>
              </a:r>
              <a:endParaRPr lang="en-US" sz="2700" kern="1200" dirty="0"/>
            </a:p>
          </p:txBody>
        </p:sp>
      </p:grpSp>
      <p:graphicFrame>
        <p:nvGraphicFramePr>
          <p:cNvPr id="13" name="Diagram 12"/>
          <p:cNvGraphicFramePr/>
          <p:nvPr>
            <p:extLst>
              <p:ext uri="{D42A27DB-BD31-4B8C-83A1-F6EECF244321}">
                <p14:modId xmlns:p14="http://schemas.microsoft.com/office/powerpoint/2010/main" val="442157356"/>
              </p:ext>
            </p:extLst>
          </p:nvPr>
        </p:nvGraphicFramePr>
        <p:xfrm>
          <a:off x="1439068" y="3340881"/>
          <a:ext cx="5486400" cy="1362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887260" y="1209705"/>
            <a:ext cx="5684008" cy="1323439"/>
          </a:xfrm>
          <a:prstGeom prst="rect">
            <a:avLst/>
          </a:prstGeom>
          <a:noFill/>
        </p:spPr>
        <p:txBody>
          <a:bodyPr wrap="square" rtlCol="0">
            <a:spAutoFit/>
          </a:bodyPr>
          <a:lstStyle/>
          <a:p>
            <a:pPr>
              <a:spcAft>
                <a:spcPts val="600"/>
              </a:spcAft>
            </a:pPr>
            <a:r>
              <a:rPr lang="en-GB" sz="2000" dirty="0"/>
              <a:t>The most serious issues identified in the BIA can then be fed into the </a:t>
            </a:r>
            <a:r>
              <a:rPr lang="en-GB" sz="2000" b="1" dirty="0"/>
              <a:t>Risk Assessment </a:t>
            </a:r>
            <a:r>
              <a:rPr lang="en-GB" sz="2000" dirty="0"/>
              <a:t>process, which focusses on specific events that could cause a disruption.</a:t>
            </a:r>
          </a:p>
        </p:txBody>
      </p:sp>
      <p:sp>
        <p:nvSpPr>
          <p:cNvPr id="3" name="Rectangle 2">
            <a:extLst>
              <a:ext uri="{FF2B5EF4-FFF2-40B4-BE49-F238E27FC236}">
                <a16:creationId xmlns:a16="http://schemas.microsoft.com/office/drawing/2014/main" id="{4DE4DA88-C35C-48E6-9044-BFB4B80669D1}"/>
              </a:ext>
            </a:extLst>
          </p:cNvPr>
          <p:cNvSpPr/>
          <p:nvPr/>
        </p:nvSpPr>
        <p:spPr>
          <a:xfrm>
            <a:off x="312738" y="2688110"/>
            <a:ext cx="7739061" cy="3477875"/>
          </a:xfrm>
          <a:prstGeom prst="rect">
            <a:avLst/>
          </a:prstGeom>
        </p:spPr>
        <p:txBody>
          <a:bodyPr wrap="square">
            <a:spAutoFit/>
          </a:bodyPr>
          <a:lstStyle/>
          <a:p>
            <a:r>
              <a:rPr lang="en-GB" sz="2000" dirty="0"/>
              <a:t>It quantifies how likely they are to occur, and how severe an impact they could have.</a:t>
            </a:r>
          </a:p>
          <a:p>
            <a:endParaRPr lang="en-GB" sz="2000" dirty="0"/>
          </a:p>
          <a:p>
            <a:endParaRPr lang="en-GB" sz="2000" dirty="0"/>
          </a:p>
          <a:p>
            <a:endParaRPr lang="en-GB" sz="2000" dirty="0"/>
          </a:p>
          <a:p>
            <a:endParaRPr lang="en-GB" sz="2000" dirty="0"/>
          </a:p>
          <a:p>
            <a:endParaRPr lang="en-GB" sz="2000" dirty="0"/>
          </a:p>
          <a:p>
            <a:r>
              <a:rPr lang="en-GB" sz="2000" dirty="0"/>
              <a:t>Some risks may be very likely to occur, but have minimal impact.  Some may occur very rarely, but have devastating impact.</a:t>
            </a:r>
          </a:p>
          <a:p>
            <a:endParaRPr lang="en-GB" sz="2000" dirty="0"/>
          </a:p>
          <a:p>
            <a:r>
              <a:rPr lang="en-GB" sz="2000" dirty="0"/>
              <a:t>Most will be somewhere in the middle. </a:t>
            </a:r>
            <a:endParaRPr lang="en-US" sz="2000" dirty="0"/>
          </a:p>
        </p:txBody>
      </p:sp>
    </p:spTree>
    <p:extLst>
      <p:ext uri="{BB962C8B-B14F-4D97-AF65-F5344CB8AC3E}">
        <p14:creationId xmlns:p14="http://schemas.microsoft.com/office/powerpoint/2010/main" val="113412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7"/>
                                        </p:tgtEl>
                                      </p:cBhvr>
                                    </p:animEffect>
                                    <p:animScale>
                                      <p:cBhvr>
                                        <p:cTn id="7" dur="50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2" name="TextBox 1"/>
          <p:cNvSpPr txBox="1"/>
          <p:nvPr/>
        </p:nvSpPr>
        <p:spPr>
          <a:xfrm>
            <a:off x="3194050" y="1421375"/>
            <a:ext cx="4946650" cy="400110"/>
          </a:xfrm>
          <a:prstGeom prst="rect">
            <a:avLst/>
          </a:prstGeom>
          <a:noFill/>
        </p:spPr>
        <p:txBody>
          <a:bodyPr wrap="square" rtlCol="0">
            <a:spAutoFit/>
          </a:bodyPr>
          <a:lstStyle/>
          <a:p>
            <a:endParaRPr lang="en-GB" sz="2000" dirty="0"/>
          </a:p>
        </p:txBody>
      </p:sp>
      <p:graphicFrame>
        <p:nvGraphicFramePr>
          <p:cNvPr id="3" name="Table 2"/>
          <p:cNvGraphicFramePr>
            <a:graphicFrameLocks noGrp="1"/>
          </p:cNvGraphicFramePr>
          <p:nvPr>
            <p:extLst>
              <p:ext uri="{D42A27DB-BD31-4B8C-83A1-F6EECF244321}">
                <p14:modId xmlns:p14="http://schemas.microsoft.com/office/powerpoint/2010/main" val="230283628"/>
              </p:ext>
            </p:extLst>
          </p:nvPr>
        </p:nvGraphicFramePr>
        <p:xfrm>
          <a:off x="444500" y="1222093"/>
          <a:ext cx="6584950" cy="2606090"/>
        </p:xfrm>
        <a:graphic>
          <a:graphicData uri="http://schemas.openxmlformats.org/drawingml/2006/table">
            <a:tbl>
              <a:tblPr firstRow="1" bandRow="1">
                <a:tableStyleId>{5C22544A-7EE6-4342-B048-85BDC9FD1C3A}</a:tableStyleId>
              </a:tblPr>
              <a:tblGrid>
                <a:gridCol w="3073400">
                  <a:extLst>
                    <a:ext uri="{9D8B030D-6E8A-4147-A177-3AD203B41FA5}">
                      <a16:colId xmlns:a16="http://schemas.microsoft.com/office/drawing/2014/main" val="1237961606"/>
                    </a:ext>
                  </a:extLst>
                </a:gridCol>
                <a:gridCol w="1193800">
                  <a:extLst>
                    <a:ext uri="{9D8B030D-6E8A-4147-A177-3AD203B41FA5}">
                      <a16:colId xmlns:a16="http://schemas.microsoft.com/office/drawing/2014/main" val="3496903117"/>
                    </a:ext>
                  </a:extLst>
                </a:gridCol>
                <a:gridCol w="1016908">
                  <a:extLst>
                    <a:ext uri="{9D8B030D-6E8A-4147-A177-3AD203B41FA5}">
                      <a16:colId xmlns:a16="http://schemas.microsoft.com/office/drawing/2014/main" val="1027558497"/>
                    </a:ext>
                  </a:extLst>
                </a:gridCol>
                <a:gridCol w="1300842">
                  <a:extLst>
                    <a:ext uri="{9D8B030D-6E8A-4147-A177-3AD203B41FA5}">
                      <a16:colId xmlns:a16="http://schemas.microsoft.com/office/drawing/2014/main" val="270572392"/>
                    </a:ext>
                  </a:extLst>
                </a:gridCol>
              </a:tblGrid>
              <a:tr h="515490">
                <a:tc>
                  <a:txBody>
                    <a:bodyPr/>
                    <a:lstStyle/>
                    <a:p>
                      <a:r>
                        <a:rPr lang="en-GB" dirty="0"/>
                        <a:t>Risk</a:t>
                      </a:r>
                      <a:endParaRPr lang="en-US" dirty="0"/>
                    </a:p>
                  </a:txBody>
                  <a:tcPr/>
                </a:tc>
                <a:tc>
                  <a:txBody>
                    <a:bodyPr/>
                    <a:lstStyle/>
                    <a:p>
                      <a:r>
                        <a:rPr lang="en-GB" dirty="0"/>
                        <a:t>Likelihood</a:t>
                      </a:r>
                      <a:endParaRPr lang="en-US" dirty="0"/>
                    </a:p>
                  </a:txBody>
                  <a:tcPr/>
                </a:tc>
                <a:tc>
                  <a:txBody>
                    <a:bodyPr/>
                    <a:lstStyle/>
                    <a:p>
                      <a:r>
                        <a:rPr lang="en-GB" dirty="0"/>
                        <a:t>Impact</a:t>
                      </a:r>
                      <a:endParaRPr lang="en-US" dirty="0"/>
                    </a:p>
                  </a:txBody>
                  <a:tcPr/>
                </a:tc>
                <a:tc>
                  <a:txBody>
                    <a:bodyPr/>
                    <a:lstStyle/>
                    <a:p>
                      <a:r>
                        <a:rPr lang="en-GB" dirty="0"/>
                        <a:t>Outcome</a:t>
                      </a:r>
                      <a:endParaRPr lang="en-US" dirty="0"/>
                    </a:p>
                  </a:txBody>
                  <a:tcPr/>
                </a:tc>
                <a:extLst>
                  <a:ext uri="{0D108BD9-81ED-4DB2-BD59-A6C34878D82A}">
                    <a16:rowId xmlns:a16="http://schemas.microsoft.com/office/drawing/2014/main" val="1257491089"/>
                  </a:ext>
                </a:extLst>
              </a:tr>
              <a:tr h="522650">
                <a:tc>
                  <a:txBody>
                    <a:bodyPr/>
                    <a:lstStyle/>
                    <a:p>
                      <a:r>
                        <a:rPr lang="en-GB" dirty="0"/>
                        <a:t>Hard drive failure in server</a:t>
                      </a:r>
                      <a:endParaRPr lang="en-US" dirty="0"/>
                    </a:p>
                  </a:txBody>
                  <a:tcPr anchor="ctr">
                    <a:solidFill>
                      <a:schemeClr val="accent6"/>
                    </a:solidFill>
                  </a:tcPr>
                </a:tc>
                <a:tc>
                  <a:txBody>
                    <a:bodyPr/>
                    <a:lstStyle/>
                    <a:p>
                      <a:r>
                        <a:rPr lang="en-GB" dirty="0"/>
                        <a:t>2</a:t>
                      </a:r>
                      <a:endParaRPr lang="en-US" dirty="0"/>
                    </a:p>
                  </a:txBody>
                  <a:tcPr anchor="ctr">
                    <a:solidFill>
                      <a:schemeClr val="accent6"/>
                    </a:solidFill>
                  </a:tcPr>
                </a:tc>
                <a:tc>
                  <a:txBody>
                    <a:bodyPr/>
                    <a:lstStyle/>
                    <a:p>
                      <a:r>
                        <a:rPr lang="en-GB" dirty="0"/>
                        <a:t>3</a:t>
                      </a:r>
                      <a:endParaRPr lang="en-US" dirty="0"/>
                    </a:p>
                  </a:txBody>
                  <a:tcPr anchor="ctr">
                    <a:solidFill>
                      <a:schemeClr val="accent6"/>
                    </a:solidFill>
                  </a:tcPr>
                </a:tc>
                <a:tc>
                  <a:txBody>
                    <a:bodyPr/>
                    <a:lstStyle/>
                    <a:p>
                      <a:r>
                        <a:rPr lang="en-GB" dirty="0"/>
                        <a:t>2x3 = 6</a:t>
                      </a:r>
                      <a:endParaRPr lang="en-US" dirty="0"/>
                    </a:p>
                  </a:txBody>
                  <a:tcPr anchor="ctr">
                    <a:solidFill>
                      <a:schemeClr val="accent6"/>
                    </a:solidFill>
                  </a:tcPr>
                </a:tc>
                <a:extLst>
                  <a:ext uri="{0D108BD9-81ED-4DB2-BD59-A6C34878D82A}">
                    <a16:rowId xmlns:a16="http://schemas.microsoft.com/office/drawing/2014/main" val="4051824056"/>
                  </a:ext>
                </a:extLst>
              </a:tr>
              <a:tr h="522650">
                <a:tc>
                  <a:txBody>
                    <a:bodyPr/>
                    <a:lstStyle/>
                    <a:p>
                      <a:r>
                        <a:rPr lang="en-GB" dirty="0"/>
                        <a:t>Power-cut</a:t>
                      </a:r>
                      <a:endParaRPr lang="en-US" dirty="0"/>
                    </a:p>
                  </a:txBody>
                  <a:tcPr anchor="ctr">
                    <a:solidFill>
                      <a:schemeClr val="accent6"/>
                    </a:solidFill>
                  </a:tcPr>
                </a:tc>
                <a:tc>
                  <a:txBody>
                    <a:bodyPr/>
                    <a:lstStyle/>
                    <a:p>
                      <a:r>
                        <a:rPr lang="en-GB" dirty="0"/>
                        <a:t>1</a:t>
                      </a:r>
                      <a:endParaRPr lang="en-US" dirty="0"/>
                    </a:p>
                  </a:txBody>
                  <a:tcPr anchor="ctr">
                    <a:solidFill>
                      <a:schemeClr val="accent6"/>
                    </a:solidFill>
                  </a:tcPr>
                </a:tc>
                <a:tc>
                  <a:txBody>
                    <a:bodyPr/>
                    <a:lstStyle/>
                    <a:p>
                      <a:r>
                        <a:rPr lang="en-GB" dirty="0"/>
                        <a:t>7</a:t>
                      </a:r>
                      <a:endParaRPr lang="en-US" dirty="0"/>
                    </a:p>
                  </a:txBody>
                  <a:tcPr anchor="ctr">
                    <a:solidFill>
                      <a:schemeClr val="accent6"/>
                    </a:solidFill>
                  </a:tcPr>
                </a:tc>
                <a:tc>
                  <a:txBody>
                    <a:bodyPr/>
                    <a:lstStyle/>
                    <a:p>
                      <a:r>
                        <a:rPr lang="en-GB" dirty="0"/>
                        <a:t>1x7 = 7</a:t>
                      </a:r>
                      <a:endParaRPr lang="en-US" dirty="0"/>
                    </a:p>
                  </a:txBody>
                  <a:tcPr anchor="ctr">
                    <a:solidFill>
                      <a:schemeClr val="accent6"/>
                    </a:solidFill>
                  </a:tcPr>
                </a:tc>
                <a:extLst>
                  <a:ext uri="{0D108BD9-81ED-4DB2-BD59-A6C34878D82A}">
                    <a16:rowId xmlns:a16="http://schemas.microsoft.com/office/drawing/2014/main" val="1141619575"/>
                  </a:ext>
                </a:extLst>
              </a:tr>
              <a:tr h="522650">
                <a:tc>
                  <a:txBody>
                    <a:bodyPr/>
                    <a:lstStyle/>
                    <a:p>
                      <a:r>
                        <a:rPr lang="en-GB" dirty="0"/>
                        <a:t>Malware infection</a:t>
                      </a:r>
                      <a:endParaRPr lang="en-US" dirty="0"/>
                    </a:p>
                  </a:txBody>
                  <a:tcPr anchor="ctr">
                    <a:solidFill>
                      <a:schemeClr val="accent2"/>
                    </a:solidFill>
                  </a:tcPr>
                </a:tc>
                <a:tc>
                  <a:txBody>
                    <a:bodyPr/>
                    <a:lstStyle/>
                    <a:p>
                      <a:r>
                        <a:rPr lang="en-GB" dirty="0"/>
                        <a:t>3</a:t>
                      </a:r>
                      <a:endParaRPr lang="en-US" dirty="0"/>
                    </a:p>
                  </a:txBody>
                  <a:tcPr anchor="ctr">
                    <a:solidFill>
                      <a:schemeClr val="accent2"/>
                    </a:solidFill>
                  </a:tcPr>
                </a:tc>
                <a:tc>
                  <a:txBody>
                    <a:bodyPr/>
                    <a:lstStyle/>
                    <a:p>
                      <a:r>
                        <a:rPr lang="en-GB" dirty="0"/>
                        <a:t>6</a:t>
                      </a:r>
                      <a:endParaRPr lang="en-US" dirty="0"/>
                    </a:p>
                  </a:txBody>
                  <a:tcPr anchor="ctr">
                    <a:solidFill>
                      <a:schemeClr val="accent2"/>
                    </a:solidFill>
                  </a:tcPr>
                </a:tc>
                <a:tc>
                  <a:txBody>
                    <a:bodyPr/>
                    <a:lstStyle/>
                    <a:p>
                      <a:r>
                        <a:rPr lang="en-GB" dirty="0"/>
                        <a:t>3x6 = 18</a:t>
                      </a:r>
                      <a:endParaRPr lang="en-US" dirty="0"/>
                    </a:p>
                  </a:txBody>
                  <a:tcPr anchor="ctr">
                    <a:solidFill>
                      <a:schemeClr val="accent2"/>
                    </a:solidFill>
                  </a:tcPr>
                </a:tc>
                <a:extLst>
                  <a:ext uri="{0D108BD9-81ED-4DB2-BD59-A6C34878D82A}">
                    <a16:rowId xmlns:a16="http://schemas.microsoft.com/office/drawing/2014/main" val="1351316873"/>
                  </a:ext>
                </a:extLst>
              </a:tr>
              <a:tr h="522650">
                <a:tc>
                  <a:txBody>
                    <a:bodyPr/>
                    <a:lstStyle/>
                    <a:p>
                      <a:r>
                        <a:rPr lang="en-GB" dirty="0"/>
                        <a:t>Fire</a:t>
                      </a:r>
                      <a:endParaRPr lang="en-US" dirty="0"/>
                    </a:p>
                  </a:txBody>
                  <a:tcPr anchor="ctr">
                    <a:solidFill>
                      <a:schemeClr val="accent2"/>
                    </a:solidFill>
                  </a:tcPr>
                </a:tc>
                <a:tc>
                  <a:txBody>
                    <a:bodyPr/>
                    <a:lstStyle/>
                    <a:p>
                      <a:r>
                        <a:rPr lang="en-GB" dirty="0"/>
                        <a:t>1</a:t>
                      </a:r>
                      <a:endParaRPr lang="en-US" dirty="0"/>
                    </a:p>
                  </a:txBody>
                  <a:tcPr anchor="ctr">
                    <a:solidFill>
                      <a:schemeClr val="accent2"/>
                    </a:solidFill>
                  </a:tcPr>
                </a:tc>
                <a:tc>
                  <a:txBody>
                    <a:bodyPr/>
                    <a:lstStyle/>
                    <a:p>
                      <a:r>
                        <a:rPr lang="en-GB" dirty="0"/>
                        <a:t>9</a:t>
                      </a:r>
                      <a:endParaRPr lang="en-US" dirty="0"/>
                    </a:p>
                  </a:txBody>
                  <a:tcPr anchor="ctr">
                    <a:solidFill>
                      <a:schemeClr val="accent2"/>
                    </a:solidFill>
                  </a:tcPr>
                </a:tc>
                <a:tc>
                  <a:txBody>
                    <a:bodyPr/>
                    <a:lstStyle/>
                    <a:p>
                      <a:r>
                        <a:rPr lang="en-GB" dirty="0"/>
                        <a:t>1x9 = 9</a:t>
                      </a:r>
                      <a:endParaRPr lang="en-US" dirty="0"/>
                    </a:p>
                  </a:txBody>
                  <a:tcPr anchor="ctr">
                    <a:solidFill>
                      <a:schemeClr val="accent2"/>
                    </a:solidFill>
                  </a:tcPr>
                </a:tc>
                <a:extLst>
                  <a:ext uri="{0D108BD9-81ED-4DB2-BD59-A6C34878D82A}">
                    <a16:rowId xmlns:a16="http://schemas.microsoft.com/office/drawing/2014/main" val="1448749327"/>
                  </a:ext>
                </a:extLst>
              </a:tr>
            </a:tbl>
          </a:graphicData>
        </a:graphic>
      </p:graphicFrame>
      <p:sp>
        <p:nvSpPr>
          <p:cNvPr id="15" name="TextBox 14"/>
          <p:cNvSpPr txBox="1"/>
          <p:nvPr/>
        </p:nvSpPr>
        <p:spPr>
          <a:xfrm>
            <a:off x="311147" y="4054798"/>
            <a:ext cx="7429500" cy="2246769"/>
          </a:xfrm>
          <a:prstGeom prst="rect">
            <a:avLst/>
          </a:prstGeom>
          <a:noFill/>
        </p:spPr>
        <p:txBody>
          <a:bodyPr wrap="square" rtlCol="0">
            <a:spAutoFit/>
          </a:bodyPr>
          <a:lstStyle/>
          <a:p>
            <a:r>
              <a:rPr lang="en-GB" sz="2000" dirty="0"/>
              <a:t>The </a:t>
            </a:r>
            <a:r>
              <a:rPr lang="en-GB" sz="2000" i="1" dirty="0"/>
              <a:t>likelihood </a:t>
            </a:r>
            <a:r>
              <a:rPr lang="en-GB" sz="2000" dirty="0"/>
              <a:t>and </a:t>
            </a:r>
            <a:r>
              <a:rPr lang="en-GB" sz="2000" i="1" dirty="0"/>
              <a:t>impact</a:t>
            </a:r>
            <a:r>
              <a:rPr lang="en-GB" sz="2000" dirty="0"/>
              <a:t> can be either quantitative or qualitative.  </a:t>
            </a:r>
          </a:p>
          <a:p>
            <a:endParaRPr lang="en-GB" sz="2000" dirty="0"/>
          </a:p>
          <a:p>
            <a:r>
              <a:rPr lang="en-GB" sz="2000" dirty="0"/>
              <a:t>For example, quantitative statistics on hard drive failure rates and power cuts may be available, but it may be harder to assess malware infection or fire in this way.</a:t>
            </a:r>
          </a:p>
          <a:p>
            <a:endParaRPr lang="en-GB" sz="2000" dirty="0"/>
          </a:p>
          <a:p>
            <a:r>
              <a:rPr lang="en-GB" sz="2000" dirty="0"/>
              <a:t>The outcome of these risks can then be used to prioritise them.</a:t>
            </a:r>
            <a:endParaRPr lang="en-US" sz="2000" dirty="0"/>
          </a:p>
        </p:txBody>
      </p:sp>
    </p:spTree>
    <p:extLst>
      <p:ext uri="{BB962C8B-B14F-4D97-AF65-F5344CB8AC3E}">
        <p14:creationId xmlns:p14="http://schemas.microsoft.com/office/powerpoint/2010/main" val="2548353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2" name="TextBox 1"/>
          <p:cNvSpPr txBox="1"/>
          <p:nvPr/>
        </p:nvSpPr>
        <p:spPr>
          <a:xfrm>
            <a:off x="3194050" y="1421375"/>
            <a:ext cx="4946650" cy="400110"/>
          </a:xfrm>
          <a:prstGeom prst="rect">
            <a:avLst/>
          </a:prstGeom>
          <a:noFill/>
        </p:spPr>
        <p:txBody>
          <a:bodyPr wrap="square" rtlCol="0">
            <a:spAutoFit/>
          </a:bodyPr>
          <a:lstStyle/>
          <a:p>
            <a:endParaRPr lang="en-GB" sz="2000" dirty="0"/>
          </a:p>
        </p:txBody>
      </p:sp>
      <p:graphicFrame>
        <p:nvGraphicFramePr>
          <p:cNvPr id="3" name="Table 2"/>
          <p:cNvGraphicFramePr>
            <a:graphicFrameLocks noGrp="1"/>
          </p:cNvGraphicFramePr>
          <p:nvPr>
            <p:extLst>
              <p:ext uri="{D42A27DB-BD31-4B8C-83A1-F6EECF244321}">
                <p14:modId xmlns:p14="http://schemas.microsoft.com/office/powerpoint/2010/main" val="2801931210"/>
              </p:ext>
            </p:extLst>
          </p:nvPr>
        </p:nvGraphicFramePr>
        <p:xfrm>
          <a:off x="589886" y="2253939"/>
          <a:ext cx="6584950" cy="3205480"/>
        </p:xfrm>
        <a:graphic>
          <a:graphicData uri="http://schemas.openxmlformats.org/drawingml/2006/table">
            <a:tbl>
              <a:tblPr firstRow="1" bandRow="1">
                <a:tableStyleId>{5C22544A-7EE6-4342-B048-85BDC9FD1C3A}</a:tableStyleId>
              </a:tblPr>
              <a:tblGrid>
                <a:gridCol w="3073400">
                  <a:extLst>
                    <a:ext uri="{9D8B030D-6E8A-4147-A177-3AD203B41FA5}">
                      <a16:colId xmlns:a16="http://schemas.microsoft.com/office/drawing/2014/main" val="1237961606"/>
                    </a:ext>
                  </a:extLst>
                </a:gridCol>
                <a:gridCol w="1193800">
                  <a:extLst>
                    <a:ext uri="{9D8B030D-6E8A-4147-A177-3AD203B41FA5}">
                      <a16:colId xmlns:a16="http://schemas.microsoft.com/office/drawing/2014/main" val="3496903117"/>
                    </a:ext>
                  </a:extLst>
                </a:gridCol>
                <a:gridCol w="1016908">
                  <a:extLst>
                    <a:ext uri="{9D8B030D-6E8A-4147-A177-3AD203B41FA5}">
                      <a16:colId xmlns:a16="http://schemas.microsoft.com/office/drawing/2014/main" val="1027558497"/>
                    </a:ext>
                  </a:extLst>
                </a:gridCol>
                <a:gridCol w="1300842">
                  <a:extLst>
                    <a:ext uri="{9D8B030D-6E8A-4147-A177-3AD203B41FA5}">
                      <a16:colId xmlns:a16="http://schemas.microsoft.com/office/drawing/2014/main" val="270572392"/>
                    </a:ext>
                  </a:extLst>
                </a:gridCol>
              </a:tblGrid>
              <a:tr h="340245">
                <a:tc>
                  <a:txBody>
                    <a:bodyPr/>
                    <a:lstStyle/>
                    <a:p>
                      <a:r>
                        <a:rPr lang="en-GB" dirty="0"/>
                        <a:t>Risk</a:t>
                      </a:r>
                      <a:endParaRPr lang="en-US" dirty="0"/>
                    </a:p>
                  </a:txBody>
                  <a:tcPr/>
                </a:tc>
                <a:tc>
                  <a:txBody>
                    <a:bodyPr/>
                    <a:lstStyle/>
                    <a:p>
                      <a:r>
                        <a:rPr lang="en-GB" dirty="0"/>
                        <a:t>Likelihood</a:t>
                      </a:r>
                      <a:endParaRPr lang="en-US" dirty="0"/>
                    </a:p>
                  </a:txBody>
                  <a:tcPr/>
                </a:tc>
                <a:tc>
                  <a:txBody>
                    <a:bodyPr/>
                    <a:lstStyle/>
                    <a:p>
                      <a:r>
                        <a:rPr lang="en-GB" dirty="0"/>
                        <a:t>Impact</a:t>
                      </a:r>
                      <a:endParaRPr lang="en-US" dirty="0"/>
                    </a:p>
                  </a:txBody>
                  <a:tcPr/>
                </a:tc>
                <a:tc>
                  <a:txBody>
                    <a:bodyPr/>
                    <a:lstStyle/>
                    <a:p>
                      <a:r>
                        <a:rPr lang="en-GB" dirty="0"/>
                        <a:t>Outcome</a:t>
                      </a:r>
                      <a:endParaRPr lang="en-US" dirty="0"/>
                    </a:p>
                  </a:txBody>
                  <a:tcPr/>
                </a:tc>
                <a:extLst>
                  <a:ext uri="{0D108BD9-81ED-4DB2-BD59-A6C34878D82A}">
                    <a16:rowId xmlns:a16="http://schemas.microsoft.com/office/drawing/2014/main" val="1257491089"/>
                  </a:ext>
                </a:extLst>
              </a:tr>
              <a:tr h="370840">
                <a:tc>
                  <a:txBody>
                    <a:bodyPr/>
                    <a:lstStyle/>
                    <a:p>
                      <a:r>
                        <a:rPr lang="en-GB" dirty="0"/>
                        <a:t>Cloud service provider has downtime and is unavailable for a long time</a:t>
                      </a:r>
                      <a:endParaRPr lang="en-US" dirty="0"/>
                    </a:p>
                  </a:txBody>
                  <a:tcPr>
                    <a:solidFill>
                      <a:schemeClr val="accent6"/>
                    </a:solidFill>
                  </a:tcPr>
                </a:tc>
                <a:tc>
                  <a:txBody>
                    <a:bodyPr/>
                    <a:lstStyle/>
                    <a:p>
                      <a:r>
                        <a:rPr lang="en-GB" dirty="0"/>
                        <a:t>1</a:t>
                      </a:r>
                      <a:endParaRPr lang="en-US" dirty="0"/>
                    </a:p>
                  </a:txBody>
                  <a:tcPr>
                    <a:solidFill>
                      <a:schemeClr val="accent6"/>
                    </a:solidFill>
                  </a:tcPr>
                </a:tc>
                <a:tc>
                  <a:txBody>
                    <a:bodyPr/>
                    <a:lstStyle/>
                    <a:p>
                      <a:r>
                        <a:rPr lang="en-GB" dirty="0"/>
                        <a:t>6</a:t>
                      </a:r>
                      <a:endParaRPr lang="en-US" dirty="0"/>
                    </a:p>
                  </a:txBody>
                  <a:tcPr>
                    <a:solidFill>
                      <a:schemeClr val="accent6"/>
                    </a:solidFill>
                  </a:tcPr>
                </a:tc>
                <a:tc>
                  <a:txBody>
                    <a:bodyPr/>
                    <a:lstStyle/>
                    <a:p>
                      <a:r>
                        <a:rPr lang="en-GB" dirty="0"/>
                        <a:t>1x10 = 10</a:t>
                      </a:r>
                      <a:endParaRPr lang="en-US" dirty="0"/>
                    </a:p>
                  </a:txBody>
                  <a:tcPr>
                    <a:solidFill>
                      <a:schemeClr val="accent6"/>
                    </a:solidFill>
                  </a:tcPr>
                </a:tc>
                <a:extLst>
                  <a:ext uri="{0D108BD9-81ED-4DB2-BD59-A6C34878D82A}">
                    <a16:rowId xmlns:a16="http://schemas.microsoft.com/office/drawing/2014/main" val="4051824056"/>
                  </a:ext>
                </a:extLst>
              </a:tr>
              <a:tr h="370840">
                <a:tc>
                  <a:txBody>
                    <a:bodyPr/>
                    <a:lstStyle/>
                    <a:p>
                      <a:r>
                        <a:rPr lang="en-GB" dirty="0"/>
                        <a:t>Cloud service provider has short term intermittent issues</a:t>
                      </a:r>
                      <a:endParaRPr lang="en-US" dirty="0"/>
                    </a:p>
                  </a:txBody>
                  <a:tcPr>
                    <a:solidFill>
                      <a:schemeClr val="accent6"/>
                    </a:solidFill>
                  </a:tcPr>
                </a:tc>
                <a:tc>
                  <a:txBody>
                    <a:bodyPr/>
                    <a:lstStyle/>
                    <a:p>
                      <a:r>
                        <a:rPr lang="en-GB" dirty="0"/>
                        <a:t>3</a:t>
                      </a:r>
                      <a:endParaRPr lang="en-US" dirty="0"/>
                    </a:p>
                  </a:txBody>
                  <a:tcPr>
                    <a:solidFill>
                      <a:schemeClr val="accent6"/>
                    </a:solidFill>
                  </a:tcPr>
                </a:tc>
                <a:tc>
                  <a:txBody>
                    <a:bodyPr/>
                    <a:lstStyle/>
                    <a:p>
                      <a:r>
                        <a:rPr lang="en-GB" dirty="0"/>
                        <a:t>3</a:t>
                      </a:r>
                      <a:endParaRPr lang="en-US" dirty="0"/>
                    </a:p>
                  </a:txBody>
                  <a:tcPr>
                    <a:solidFill>
                      <a:schemeClr val="accent6"/>
                    </a:solidFill>
                  </a:tcPr>
                </a:tc>
                <a:tc>
                  <a:txBody>
                    <a:bodyPr/>
                    <a:lstStyle/>
                    <a:p>
                      <a:r>
                        <a:rPr lang="en-GB" dirty="0"/>
                        <a:t>3x3 = 9</a:t>
                      </a:r>
                      <a:endParaRPr lang="en-US" dirty="0"/>
                    </a:p>
                  </a:txBody>
                  <a:tcPr>
                    <a:solidFill>
                      <a:schemeClr val="accent6"/>
                    </a:solidFill>
                  </a:tcPr>
                </a:tc>
                <a:extLst>
                  <a:ext uri="{0D108BD9-81ED-4DB2-BD59-A6C34878D82A}">
                    <a16:rowId xmlns:a16="http://schemas.microsoft.com/office/drawing/2014/main" val="1141619575"/>
                  </a:ext>
                </a:extLst>
              </a:tr>
              <a:tr h="370840">
                <a:tc>
                  <a:txBody>
                    <a:bodyPr/>
                    <a:lstStyle/>
                    <a:p>
                      <a:r>
                        <a:rPr lang="en-GB" dirty="0"/>
                        <a:t>Security breach at cloud service providers datacentre or systems</a:t>
                      </a:r>
                      <a:endParaRPr lang="en-US" dirty="0"/>
                    </a:p>
                  </a:txBody>
                  <a:tcPr>
                    <a:solidFill>
                      <a:schemeClr val="accent2"/>
                    </a:solidFill>
                  </a:tcPr>
                </a:tc>
                <a:tc>
                  <a:txBody>
                    <a:bodyPr/>
                    <a:lstStyle/>
                    <a:p>
                      <a:r>
                        <a:rPr lang="en-GB" dirty="0"/>
                        <a:t>2</a:t>
                      </a:r>
                      <a:endParaRPr lang="en-US" dirty="0"/>
                    </a:p>
                  </a:txBody>
                  <a:tcPr>
                    <a:solidFill>
                      <a:schemeClr val="accent2"/>
                    </a:solidFill>
                  </a:tcPr>
                </a:tc>
                <a:tc>
                  <a:txBody>
                    <a:bodyPr/>
                    <a:lstStyle/>
                    <a:p>
                      <a:r>
                        <a:rPr lang="en-GB" dirty="0"/>
                        <a:t>7</a:t>
                      </a:r>
                      <a:endParaRPr lang="en-US" dirty="0"/>
                    </a:p>
                  </a:txBody>
                  <a:tcPr>
                    <a:solidFill>
                      <a:schemeClr val="accent2"/>
                    </a:solidFill>
                  </a:tcPr>
                </a:tc>
                <a:tc>
                  <a:txBody>
                    <a:bodyPr/>
                    <a:lstStyle/>
                    <a:p>
                      <a:r>
                        <a:rPr lang="en-GB" dirty="0"/>
                        <a:t>2x7 = 14</a:t>
                      </a:r>
                      <a:endParaRPr lang="en-US" dirty="0"/>
                    </a:p>
                  </a:txBody>
                  <a:tcPr>
                    <a:solidFill>
                      <a:schemeClr val="accent2"/>
                    </a:solidFill>
                  </a:tcPr>
                </a:tc>
                <a:extLst>
                  <a:ext uri="{0D108BD9-81ED-4DB2-BD59-A6C34878D82A}">
                    <a16:rowId xmlns:a16="http://schemas.microsoft.com/office/drawing/2014/main" val="1351316873"/>
                  </a:ext>
                </a:extLst>
              </a:tr>
              <a:tr h="370840">
                <a:tc>
                  <a:txBody>
                    <a:bodyPr/>
                    <a:lstStyle/>
                    <a:p>
                      <a:r>
                        <a:rPr lang="en-GB" dirty="0"/>
                        <a:t>DDoS or other network attack</a:t>
                      </a:r>
                      <a:endParaRPr lang="en-US" dirty="0"/>
                    </a:p>
                  </a:txBody>
                  <a:tcPr>
                    <a:solidFill>
                      <a:schemeClr val="accent2"/>
                    </a:solidFill>
                  </a:tcPr>
                </a:tc>
                <a:tc>
                  <a:txBody>
                    <a:bodyPr/>
                    <a:lstStyle/>
                    <a:p>
                      <a:r>
                        <a:rPr lang="en-GB" dirty="0"/>
                        <a:t>3</a:t>
                      </a:r>
                      <a:endParaRPr lang="en-US" dirty="0"/>
                    </a:p>
                  </a:txBody>
                  <a:tcPr>
                    <a:solidFill>
                      <a:schemeClr val="accent2"/>
                    </a:solidFill>
                  </a:tcPr>
                </a:tc>
                <a:tc>
                  <a:txBody>
                    <a:bodyPr/>
                    <a:lstStyle/>
                    <a:p>
                      <a:r>
                        <a:rPr lang="en-GB" dirty="0"/>
                        <a:t>6</a:t>
                      </a:r>
                      <a:endParaRPr lang="en-US" dirty="0"/>
                    </a:p>
                  </a:txBody>
                  <a:tcPr>
                    <a:solidFill>
                      <a:schemeClr val="accent2"/>
                    </a:solidFill>
                  </a:tcPr>
                </a:tc>
                <a:tc>
                  <a:txBody>
                    <a:bodyPr/>
                    <a:lstStyle/>
                    <a:p>
                      <a:r>
                        <a:rPr lang="en-GB" dirty="0"/>
                        <a:t>3x6 = 18</a:t>
                      </a:r>
                      <a:endParaRPr lang="en-US" dirty="0"/>
                    </a:p>
                  </a:txBody>
                  <a:tcPr>
                    <a:solidFill>
                      <a:schemeClr val="accent2"/>
                    </a:solidFill>
                  </a:tcPr>
                </a:tc>
                <a:extLst>
                  <a:ext uri="{0D108BD9-81ED-4DB2-BD59-A6C34878D82A}">
                    <a16:rowId xmlns:a16="http://schemas.microsoft.com/office/drawing/2014/main" val="1448749327"/>
                  </a:ext>
                </a:extLst>
              </a:tr>
            </a:tbl>
          </a:graphicData>
        </a:graphic>
      </p:graphicFrame>
      <p:sp>
        <p:nvSpPr>
          <p:cNvPr id="15" name="TextBox 14"/>
          <p:cNvSpPr txBox="1"/>
          <p:nvPr/>
        </p:nvSpPr>
        <p:spPr>
          <a:xfrm>
            <a:off x="167611" y="1126897"/>
            <a:ext cx="7429500" cy="5016758"/>
          </a:xfrm>
          <a:prstGeom prst="rect">
            <a:avLst/>
          </a:prstGeom>
          <a:noFill/>
        </p:spPr>
        <p:txBody>
          <a:bodyPr wrap="square" rtlCol="0">
            <a:spAutoFit/>
          </a:bodyPr>
          <a:lstStyle/>
          <a:p>
            <a:r>
              <a:rPr lang="en-GB" sz="2000" dirty="0"/>
              <a:t>Similarly, risk assessment can be used when comparing cloud service providers and deciding which to use.  Different service providers will have varying SLAs which could introduce or eliminate risks.</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r>
              <a:rPr lang="en-GB" sz="2000" dirty="0"/>
              <a:t>This is known as </a:t>
            </a:r>
            <a:r>
              <a:rPr lang="en-GB" sz="2000" b="1" dirty="0"/>
              <a:t>Contractual Risk Assessment.</a:t>
            </a:r>
            <a:endParaRPr lang="en-US" sz="2000" dirty="0"/>
          </a:p>
        </p:txBody>
      </p:sp>
    </p:spTree>
    <p:extLst>
      <p:ext uri="{BB962C8B-B14F-4D97-AF65-F5344CB8AC3E}">
        <p14:creationId xmlns:p14="http://schemas.microsoft.com/office/powerpoint/2010/main" val="3283403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86256284"/>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88930" y="3698631"/>
            <a:ext cx="7805500" cy="1631216"/>
          </a:xfrm>
          <a:prstGeom prst="rect">
            <a:avLst/>
          </a:prstGeom>
          <a:noFill/>
        </p:spPr>
        <p:txBody>
          <a:bodyPr wrap="square" rtlCol="0">
            <a:spAutoFit/>
          </a:bodyPr>
          <a:lstStyle/>
          <a:p>
            <a:r>
              <a:rPr lang="en-GB" sz="2000" i="1" dirty="0"/>
              <a:t>Avoiding</a:t>
            </a:r>
            <a:r>
              <a:rPr lang="en-GB" sz="2000" dirty="0"/>
              <a:t> a risk means to stop taking part in any activity associated with it.</a:t>
            </a:r>
          </a:p>
          <a:p>
            <a:endParaRPr lang="en-GB" sz="2000" dirty="0"/>
          </a:p>
          <a:p>
            <a:r>
              <a:rPr lang="en-GB" sz="2000" dirty="0"/>
              <a:t>For example, avoiding the risk of developing cancer by not smoking.</a:t>
            </a:r>
          </a:p>
          <a:p>
            <a:endParaRPr lang="en-GB" sz="2000" dirty="0"/>
          </a:p>
          <a:p>
            <a:r>
              <a:rPr lang="en-GB" sz="2000" dirty="0"/>
              <a:t>Can you think of any ways to </a:t>
            </a:r>
            <a:r>
              <a:rPr lang="en-GB" sz="2000" i="1" dirty="0"/>
              <a:t>avoid</a:t>
            </a:r>
            <a:r>
              <a:rPr lang="en-GB" sz="2000" dirty="0"/>
              <a:t> the threats/risks we have covered?</a:t>
            </a:r>
          </a:p>
        </p:txBody>
      </p:sp>
    </p:spTree>
    <p:extLst>
      <p:ext uri="{BB962C8B-B14F-4D97-AF65-F5344CB8AC3E}">
        <p14:creationId xmlns:p14="http://schemas.microsoft.com/office/powerpoint/2010/main" val="3031305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055864883"/>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88930" y="3698631"/>
            <a:ext cx="7805500" cy="2246769"/>
          </a:xfrm>
          <a:prstGeom prst="rect">
            <a:avLst/>
          </a:prstGeom>
          <a:noFill/>
        </p:spPr>
        <p:txBody>
          <a:bodyPr wrap="square" rtlCol="0">
            <a:spAutoFit/>
          </a:bodyPr>
          <a:lstStyle/>
          <a:p>
            <a:r>
              <a:rPr lang="en-GB" sz="2000" i="1" dirty="0"/>
              <a:t>Transference</a:t>
            </a:r>
            <a:r>
              <a:rPr lang="en-GB" sz="2000" dirty="0"/>
              <a:t> means to push the risk on to someone else.</a:t>
            </a:r>
          </a:p>
          <a:p>
            <a:endParaRPr lang="en-GB" sz="2000" dirty="0"/>
          </a:p>
          <a:p>
            <a:r>
              <a:rPr lang="en-GB" sz="2000" b="1" dirty="0"/>
              <a:t>This is the most relevant strategy for Cloud Services – try to transfer the risk to the provider by having it covered in the SLA or contract.  </a:t>
            </a:r>
          </a:p>
          <a:p>
            <a:endParaRPr lang="en-GB" sz="2000" b="1" dirty="0"/>
          </a:p>
          <a:p>
            <a:r>
              <a:rPr lang="en-GB" sz="2000" dirty="0"/>
              <a:t>Another example of this is </a:t>
            </a:r>
            <a:r>
              <a:rPr lang="en-GB" sz="2000" i="1"/>
              <a:t>insurance</a:t>
            </a:r>
            <a:r>
              <a:rPr lang="en-GB" sz="2000"/>
              <a:t>.  For </a:t>
            </a:r>
            <a:r>
              <a:rPr lang="en-GB" sz="2000" dirty="0"/>
              <a:t>example, insuring a data centre against flooding so that the financial cost is recoverable.</a:t>
            </a:r>
          </a:p>
        </p:txBody>
      </p:sp>
    </p:spTree>
    <p:extLst>
      <p:ext uri="{BB962C8B-B14F-4D97-AF65-F5344CB8AC3E}">
        <p14:creationId xmlns:p14="http://schemas.microsoft.com/office/powerpoint/2010/main" val="3183062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12928340"/>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88930" y="3698631"/>
            <a:ext cx="7805500" cy="1631216"/>
          </a:xfrm>
          <a:prstGeom prst="rect">
            <a:avLst/>
          </a:prstGeom>
          <a:noFill/>
        </p:spPr>
        <p:txBody>
          <a:bodyPr wrap="square" rtlCol="0">
            <a:spAutoFit/>
          </a:bodyPr>
          <a:lstStyle/>
          <a:p>
            <a:r>
              <a:rPr lang="en-GB" sz="2000" i="1" dirty="0"/>
              <a:t>Mitigation</a:t>
            </a:r>
            <a:r>
              <a:rPr lang="en-GB" sz="2000" dirty="0"/>
              <a:t> means to </a:t>
            </a:r>
            <a:r>
              <a:rPr lang="en-GB" sz="2000" i="1" dirty="0"/>
              <a:t>reduce the impact</a:t>
            </a:r>
            <a:r>
              <a:rPr lang="en-GB" sz="2000" dirty="0"/>
              <a:t> </a:t>
            </a:r>
            <a:r>
              <a:rPr lang="en-GB" sz="2000" i="1" dirty="0"/>
              <a:t>or severity</a:t>
            </a:r>
            <a:r>
              <a:rPr lang="en-GB" sz="2000" dirty="0"/>
              <a:t> of a risk.  You accept that the risk may happen, but try to make it less damaging.</a:t>
            </a:r>
          </a:p>
          <a:p>
            <a:endParaRPr lang="en-GB" sz="2000" dirty="0"/>
          </a:p>
          <a:p>
            <a:r>
              <a:rPr lang="en-GB" sz="2000" dirty="0"/>
              <a:t>Can you think of a way of mitigating the risk of data breaches, or confidential information being stolen?</a:t>
            </a:r>
          </a:p>
        </p:txBody>
      </p:sp>
    </p:spTree>
    <p:extLst>
      <p:ext uri="{BB962C8B-B14F-4D97-AF65-F5344CB8AC3E}">
        <p14:creationId xmlns:p14="http://schemas.microsoft.com/office/powerpoint/2010/main" val="660612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31816401"/>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88930" y="3698631"/>
            <a:ext cx="7805500" cy="1015663"/>
          </a:xfrm>
          <a:prstGeom prst="rect">
            <a:avLst/>
          </a:prstGeom>
          <a:noFill/>
        </p:spPr>
        <p:txBody>
          <a:bodyPr wrap="square" rtlCol="0">
            <a:spAutoFit/>
          </a:bodyPr>
          <a:lstStyle/>
          <a:p>
            <a:r>
              <a:rPr lang="en-GB" sz="2000" i="1" dirty="0"/>
              <a:t>Deterrence</a:t>
            </a:r>
            <a:r>
              <a:rPr lang="en-GB" sz="2000" dirty="0"/>
              <a:t> means to try to reduce the </a:t>
            </a:r>
            <a:r>
              <a:rPr lang="en-GB" sz="2000" i="1" dirty="0"/>
              <a:t>likelihood</a:t>
            </a:r>
            <a:r>
              <a:rPr lang="en-GB" sz="2000" dirty="0"/>
              <a:t> of a risk occurring.</a:t>
            </a:r>
          </a:p>
          <a:p>
            <a:endParaRPr lang="en-GB" sz="2000" dirty="0"/>
          </a:p>
          <a:p>
            <a:r>
              <a:rPr lang="en-GB" sz="2000" dirty="0"/>
              <a:t>How could you deter these threats or risks?</a:t>
            </a:r>
          </a:p>
        </p:txBody>
      </p:sp>
      <p:sp>
        <p:nvSpPr>
          <p:cNvPr id="5" name="Rectangle 4"/>
          <p:cNvSpPr/>
          <p:nvPr/>
        </p:nvSpPr>
        <p:spPr bwMode="auto">
          <a:xfrm>
            <a:off x="146179" y="5003830"/>
            <a:ext cx="1717196"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latin typeface="Arial" charset="0"/>
                <a:ea typeface="ＭＳ Ｐゴシック" charset="-128"/>
              </a:rPr>
              <a:t>Malware</a:t>
            </a:r>
          </a:p>
        </p:txBody>
      </p:sp>
      <p:sp>
        <p:nvSpPr>
          <p:cNvPr id="8" name="Rectangle 7"/>
          <p:cNvSpPr/>
          <p:nvPr/>
        </p:nvSpPr>
        <p:spPr bwMode="auto">
          <a:xfrm>
            <a:off x="2481178" y="4970716"/>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latin typeface="Arial" charset="0"/>
                <a:ea typeface="ＭＳ Ｐゴシック" charset="-128"/>
              </a:rPr>
              <a:t>Software</a:t>
            </a:r>
            <a:r>
              <a:rPr kumimoji="0" lang="en-GB" b="0" i="0" u="none" strike="noStrike" cap="none" normalizeH="0" dirty="0">
                <a:ln>
                  <a:noFill/>
                </a:ln>
                <a:solidFill>
                  <a:schemeClr val="tx1"/>
                </a:solidFill>
                <a:effectLst/>
                <a:latin typeface="Arial" charset="0"/>
                <a:ea typeface="ＭＳ Ｐゴシック" charset="-128"/>
              </a:rPr>
              <a:t> Vulnerabilities</a:t>
            </a:r>
            <a:endParaRPr kumimoji="0" lang="en-GB" b="0" i="0" u="none" strike="noStrike" cap="none" normalizeH="0" baseline="0" dirty="0">
              <a:ln>
                <a:noFill/>
              </a:ln>
              <a:solidFill>
                <a:schemeClr val="tx1"/>
              </a:solidFill>
              <a:effectLst/>
              <a:latin typeface="Arial" charset="0"/>
              <a:ea typeface="ＭＳ Ｐゴシック" charset="-128"/>
            </a:endParaRPr>
          </a:p>
        </p:txBody>
      </p:sp>
      <p:sp>
        <p:nvSpPr>
          <p:cNvPr id="9" name="Rectangle 8"/>
          <p:cNvSpPr/>
          <p:nvPr/>
        </p:nvSpPr>
        <p:spPr bwMode="auto">
          <a:xfrm>
            <a:off x="4857442" y="4983270"/>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Arial" charset="0"/>
                <a:ea typeface="ＭＳ Ｐゴシック" charset="-128"/>
              </a:rPr>
              <a:t>Phishing</a:t>
            </a:r>
            <a:endParaRPr kumimoji="0" lang="en-GB" sz="2400" b="0" i="0" u="none" strike="noStrike" cap="none" normalizeH="0" baseline="0" dirty="0">
              <a:ln>
                <a:noFill/>
              </a:ln>
              <a:solidFill>
                <a:schemeClr val="tx1"/>
              </a:solidFill>
              <a:effectLst/>
              <a:latin typeface="Arial" charset="0"/>
              <a:ea typeface="ＭＳ Ｐゴシック" charset="-128"/>
            </a:endParaRPr>
          </a:p>
        </p:txBody>
      </p:sp>
      <p:sp>
        <p:nvSpPr>
          <p:cNvPr id="10" name="Rectangle 9"/>
          <p:cNvSpPr/>
          <p:nvPr/>
        </p:nvSpPr>
        <p:spPr bwMode="auto">
          <a:xfrm>
            <a:off x="7209692" y="4994031"/>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Arial" charset="0"/>
                <a:ea typeface="ＭＳ Ｐゴシック" charset="-128"/>
              </a:rPr>
              <a:t>Data loss from hard drive failure</a:t>
            </a:r>
            <a:endParaRPr kumimoji="0" lang="en-GB" sz="2400" b="0" i="0" u="none" strike="noStrike" cap="none" normalizeH="0" baseline="0" dirty="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4147150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31816401"/>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88930" y="3698631"/>
            <a:ext cx="7805500" cy="1015663"/>
          </a:xfrm>
          <a:prstGeom prst="rect">
            <a:avLst/>
          </a:prstGeom>
          <a:noFill/>
        </p:spPr>
        <p:txBody>
          <a:bodyPr wrap="square" rtlCol="0">
            <a:spAutoFit/>
          </a:bodyPr>
          <a:lstStyle/>
          <a:p>
            <a:r>
              <a:rPr lang="en-GB" sz="2000" i="1" dirty="0"/>
              <a:t>Deterrence</a:t>
            </a:r>
            <a:r>
              <a:rPr lang="en-GB" sz="2000" dirty="0"/>
              <a:t> means to try to reduce the </a:t>
            </a:r>
            <a:r>
              <a:rPr lang="en-GB" sz="2000" i="1" dirty="0"/>
              <a:t>likelihood</a:t>
            </a:r>
            <a:r>
              <a:rPr lang="en-GB" sz="2000" dirty="0"/>
              <a:t> of a risk occurring.</a:t>
            </a:r>
          </a:p>
          <a:p>
            <a:endParaRPr lang="en-GB" sz="2000" dirty="0"/>
          </a:p>
          <a:p>
            <a:r>
              <a:rPr lang="en-GB" sz="2000" dirty="0"/>
              <a:t>How could you deter these threats or risks?</a:t>
            </a:r>
          </a:p>
        </p:txBody>
      </p:sp>
      <p:sp>
        <p:nvSpPr>
          <p:cNvPr id="5" name="Rectangle 4"/>
          <p:cNvSpPr/>
          <p:nvPr/>
        </p:nvSpPr>
        <p:spPr bwMode="auto">
          <a:xfrm>
            <a:off x="146179" y="5003830"/>
            <a:ext cx="1717196"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latin typeface="Arial" charset="0"/>
                <a:ea typeface="ＭＳ Ｐゴシック" charset="-128"/>
              </a:rPr>
              <a:t>Malware</a:t>
            </a:r>
          </a:p>
        </p:txBody>
      </p:sp>
      <p:sp>
        <p:nvSpPr>
          <p:cNvPr id="2" name="Rectangle 1"/>
          <p:cNvSpPr/>
          <p:nvPr/>
        </p:nvSpPr>
        <p:spPr>
          <a:xfrm>
            <a:off x="2005680" y="4958899"/>
            <a:ext cx="5809392" cy="1200329"/>
          </a:xfrm>
          <a:prstGeom prst="rect">
            <a:avLst/>
          </a:prstGeom>
        </p:spPr>
        <p:txBody>
          <a:bodyPr wrap="square">
            <a:spAutoFit/>
          </a:bodyPr>
          <a:lstStyle/>
          <a:p>
            <a:r>
              <a:rPr lang="en-GB" dirty="0"/>
              <a:t>Antivirus – either manually installed and maintained by the customer, or automatically configured by a cloud service provider.  For example, Azure IaaS has options to automatically install antivirus.</a:t>
            </a:r>
          </a:p>
        </p:txBody>
      </p:sp>
    </p:spTree>
    <p:extLst>
      <p:ext uri="{BB962C8B-B14F-4D97-AF65-F5344CB8AC3E}">
        <p14:creationId xmlns:p14="http://schemas.microsoft.com/office/powerpoint/2010/main" val="3720936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31816401"/>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88930" y="3698631"/>
            <a:ext cx="7805500" cy="1015663"/>
          </a:xfrm>
          <a:prstGeom prst="rect">
            <a:avLst/>
          </a:prstGeom>
          <a:noFill/>
        </p:spPr>
        <p:txBody>
          <a:bodyPr wrap="square" rtlCol="0">
            <a:spAutoFit/>
          </a:bodyPr>
          <a:lstStyle/>
          <a:p>
            <a:r>
              <a:rPr lang="en-GB" sz="2000" i="1" dirty="0"/>
              <a:t>Deterrence</a:t>
            </a:r>
            <a:r>
              <a:rPr lang="en-GB" sz="2000" dirty="0"/>
              <a:t> means to try to reduce the </a:t>
            </a:r>
            <a:r>
              <a:rPr lang="en-GB" sz="2000" i="1" dirty="0"/>
              <a:t>likelihood</a:t>
            </a:r>
            <a:r>
              <a:rPr lang="en-GB" sz="2000" dirty="0"/>
              <a:t> of a risk occurring.</a:t>
            </a:r>
          </a:p>
          <a:p>
            <a:endParaRPr lang="en-GB" sz="2000" dirty="0"/>
          </a:p>
          <a:p>
            <a:r>
              <a:rPr lang="en-GB" sz="2000" dirty="0"/>
              <a:t>How could you deter these threats or risks?</a:t>
            </a:r>
          </a:p>
        </p:txBody>
      </p:sp>
      <p:sp>
        <p:nvSpPr>
          <p:cNvPr id="8" name="Rectangle 7"/>
          <p:cNvSpPr/>
          <p:nvPr/>
        </p:nvSpPr>
        <p:spPr bwMode="auto">
          <a:xfrm>
            <a:off x="234460" y="5001398"/>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latin typeface="Arial" charset="0"/>
                <a:ea typeface="ＭＳ Ｐゴシック" charset="-128"/>
              </a:rPr>
              <a:t>Software</a:t>
            </a:r>
            <a:r>
              <a:rPr kumimoji="0" lang="en-GB" b="0" i="0" u="none" strike="noStrike" cap="none" normalizeH="0" dirty="0">
                <a:ln>
                  <a:noFill/>
                </a:ln>
                <a:solidFill>
                  <a:schemeClr val="tx1"/>
                </a:solidFill>
                <a:effectLst/>
                <a:latin typeface="Arial" charset="0"/>
                <a:ea typeface="ＭＳ Ｐゴシック" charset="-128"/>
              </a:rPr>
              <a:t> Vulnerabilities</a:t>
            </a:r>
            <a:endParaRPr kumimoji="0" lang="en-GB" b="0" i="0" u="none" strike="noStrike" cap="none" normalizeH="0" baseline="0" dirty="0">
              <a:ln>
                <a:noFill/>
              </a:ln>
              <a:solidFill>
                <a:schemeClr val="tx1"/>
              </a:solidFill>
              <a:effectLst/>
              <a:latin typeface="Arial" charset="0"/>
              <a:ea typeface="ＭＳ Ｐゴシック" charset="-128"/>
            </a:endParaRPr>
          </a:p>
        </p:txBody>
      </p:sp>
      <p:sp>
        <p:nvSpPr>
          <p:cNvPr id="2" name="Rectangle 1"/>
          <p:cNvSpPr/>
          <p:nvPr/>
        </p:nvSpPr>
        <p:spPr>
          <a:xfrm>
            <a:off x="2022856" y="4817968"/>
            <a:ext cx="6028944" cy="1477328"/>
          </a:xfrm>
          <a:prstGeom prst="rect">
            <a:avLst/>
          </a:prstGeom>
        </p:spPr>
        <p:txBody>
          <a:bodyPr wrap="square">
            <a:spAutoFit/>
          </a:bodyPr>
          <a:lstStyle/>
          <a:p>
            <a:r>
              <a:rPr lang="en-GB" dirty="0"/>
              <a:t>Patching and updating software.  If using PaaS, this issue can be transferred to the cloud service provider, as it is their responsibility to install and maintain the runtime environment and operating system.  For SaaS, this is even more true, as the cloud service provider has to manage it completely.</a:t>
            </a:r>
          </a:p>
        </p:txBody>
      </p:sp>
    </p:spTree>
    <p:extLst>
      <p:ext uri="{BB962C8B-B14F-4D97-AF65-F5344CB8AC3E}">
        <p14:creationId xmlns:p14="http://schemas.microsoft.com/office/powerpoint/2010/main" val="244832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31816401"/>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88930" y="3698631"/>
            <a:ext cx="7805500" cy="1015663"/>
          </a:xfrm>
          <a:prstGeom prst="rect">
            <a:avLst/>
          </a:prstGeom>
          <a:noFill/>
        </p:spPr>
        <p:txBody>
          <a:bodyPr wrap="square" rtlCol="0">
            <a:spAutoFit/>
          </a:bodyPr>
          <a:lstStyle/>
          <a:p>
            <a:r>
              <a:rPr lang="en-GB" sz="2000" i="1" dirty="0"/>
              <a:t>Deterrence</a:t>
            </a:r>
            <a:r>
              <a:rPr lang="en-GB" sz="2000" dirty="0"/>
              <a:t> means to try to reduce the </a:t>
            </a:r>
            <a:r>
              <a:rPr lang="en-GB" sz="2000" i="1" dirty="0"/>
              <a:t>likelihood</a:t>
            </a:r>
            <a:r>
              <a:rPr lang="en-GB" sz="2000" dirty="0"/>
              <a:t> of a risk occurring.</a:t>
            </a:r>
          </a:p>
          <a:p>
            <a:endParaRPr lang="en-GB" sz="2000" dirty="0"/>
          </a:p>
          <a:p>
            <a:r>
              <a:rPr lang="en-GB" sz="2000" dirty="0"/>
              <a:t>How could you deter these threats or risks?</a:t>
            </a:r>
          </a:p>
        </p:txBody>
      </p:sp>
      <p:sp>
        <p:nvSpPr>
          <p:cNvPr id="9" name="Rectangle 8"/>
          <p:cNvSpPr/>
          <p:nvPr/>
        </p:nvSpPr>
        <p:spPr bwMode="auto">
          <a:xfrm>
            <a:off x="388930" y="4994031"/>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Arial" charset="0"/>
                <a:ea typeface="ＭＳ Ｐゴシック" charset="-128"/>
              </a:rPr>
              <a:t>Phishing</a:t>
            </a:r>
            <a:endParaRPr kumimoji="0" lang="en-GB" sz="2400" b="0" i="0" u="none" strike="noStrike" cap="none" normalizeH="0" baseline="0" dirty="0">
              <a:ln>
                <a:noFill/>
              </a:ln>
              <a:solidFill>
                <a:schemeClr val="tx1"/>
              </a:solidFill>
              <a:effectLst/>
              <a:latin typeface="Arial" charset="0"/>
              <a:ea typeface="ＭＳ Ｐゴシック" charset="-128"/>
            </a:endParaRPr>
          </a:p>
        </p:txBody>
      </p:sp>
      <p:sp>
        <p:nvSpPr>
          <p:cNvPr id="2" name="Rectangle 1"/>
          <p:cNvSpPr/>
          <p:nvPr/>
        </p:nvSpPr>
        <p:spPr>
          <a:xfrm>
            <a:off x="2249424" y="4949100"/>
            <a:ext cx="5455920" cy="923330"/>
          </a:xfrm>
          <a:prstGeom prst="rect">
            <a:avLst/>
          </a:prstGeom>
        </p:spPr>
        <p:txBody>
          <a:bodyPr wrap="square">
            <a:spAutoFit/>
          </a:bodyPr>
          <a:lstStyle/>
          <a:p>
            <a:r>
              <a:rPr lang="en-GB" dirty="0"/>
              <a:t>Education of end users.  SaaS such as Office 365 email has automatic spam filtering which can also reduce the likelihood of malicious emails reaching customers.</a:t>
            </a:r>
          </a:p>
        </p:txBody>
      </p:sp>
    </p:spTree>
    <p:extLst>
      <p:ext uri="{BB962C8B-B14F-4D97-AF65-F5344CB8AC3E}">
        <p14:creationId xmlns:p14="http://schemas.microsoft.com/office/powerpoint/2010/main" val="1991895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1" y="279950"/>
            <a:ext cx="49096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Cloud Services</a:t>
            </a:r>
          </a:p>
        </p:txBody>
      </p:sp>
      <p:sp>
        <p:nvSpPr>
          <p:cNvPr id="77" name="Snip Single Corner Rectangle 5"/>
          <p:cNvSpPr/>
          <p:nvPr/>
        </p:nvSpPr>
        <p:spPr>
          <a:xfrm flipH="1">
            <a:off x="-3" y="1122094"/>
            <a:ext cx="793750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dirty="0"/>
              <a:t>    Business Continuity and Disaster Recovery Planning (BCDR)</a:t>
            </a:r>
          </a:p>
        </p:txBody>
      </p:sp>
      <p:sp>
        <p:nvSpPr>
          <p:cNvPr id="2" name="TextBox 1"/>
          <p:cNvSpPr txBox="1"/>
          <p:nvPr/>
        </p:nvSpPr>
        <p:spPr>
          <a:xfrm>
            <a:off x="192198" y="2180138"/>
            <a:ext cx="7986602" cy="4124206"/>
          </a:xfrm>
          <a:prstGeom prst="rect">
            <a:avLst/>
          </a:prstGeom>
          <a:noFill/>
        </p:spPr>
        <p:txBody>
          <a:bodyPr wrap="square" rtlCol="0">
            <a:spAutoFit/>
          </a:bodyPr>
          <a:lstStyle/>
          <a:p>
            <a:pPr>
              <a:spcAft>
                <a:spcPts val="1200"/>
              </a:spcAft>
            </a:pPr>
            <a:r>
              <a:rPr lang="en-GB" sz="2800" dirty="0"/>
              <a:t>We have looked at some of the components of Business Continuity planning such as </a:t>
            </a:r>
            <a:r>
              <a:rPr lang="en-GB" sz="2800" b="1" dirty="0"/>
              <a:t>Resilience</a:t>
            </a:r>
            <a:r>
              <a:rPr lang="en-GB" sz="2800" dirty="0"/>
              <a:t> (e.g. redundancy) and </a:t>
            </a:r>
            <a:r>
              <a:rPr lang="en-GB" sz="2800" b="1" dirty="0"/>
              <a:t>Recovery</a:t>
            </a:r>
            <a:r>
              <a:rPr lang="en-GB" sz="2800" dirty="0"/>
              <a:t> (e.g. failover, replication, backups)… </a:t>
            </a:r>
          </a:p>
          <a:p>
            <a:r>
              <a:rPr lang="en-GB" sz="2800" dirty="0"/>
              <a:t>…And now need to explore how an organisation formalises arrangements into a </a:t>
            </a:r>
            <a:r>
              <a:rPr lang="en-GB" sz="2800" b="1" dirty="0"/>
              <a:t>Business Continuity and Disaster Recovery</a:t>
            </a:r>
            <a:r>
              <a:rPr lang="en-GB" sz="2800" dirty="0"/>
              <a:t> plan.  This includes </a:t>
            </a:r>
            <a:r>
              <a:rPr lang="en-GB" sz="2800" b="1" dirty="0"/>
              <a:t>Contingencies</a:t>
            </a:r>
            <a:r>
              <a:rPr lang="en-GB" sz="2800" dirty="0"/>
              <a:t> – the ability to cope with major incidents.</a:t>
            </a:r>
            <a:endParaRPr lang="en-US" sz="2800" dirty="0"/>
          </a:p>
        </p:txBody>
      </p:sp>
    </p:spTree>
    <p:extLst>
      <p:ext uri="{BB962C8B-B14F-4D97-AF65-F5344CB8AC3E}">
        <p14:creationId xmlns:p14="http://schemas.microsoft.com/office/powerpoint/2010/main" val="3331461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731816401"/>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388930" y="3698631"/>
            <a:ext cx="7805500" cy="1015663"/>
          </a:xfrm>
          <a:prstGeom prst="rect">
            <a:avLst/>
          </a:prstGeom>
          <a:noFill/>
        </p:spPr>
        <p:txBody>
          <a:bodyPr wrap="square" rtlCol="0">
            <a:spAutoFit/>
          </a:bodyPr>
          <a:lstStyle/>
          <a:p>
            <a:r>
              <a:rPr lang="en-GB" sz="2000" i="1" dirty="0"/>
              <a:t>Deterrence</a:t>
            </a:r>
            <a:r>
              <a:rPr lang="en-GB" sz="2000" dirty="0"/>
              <a:t> means to try to reduce the </a:t>
            </a:r>
            <a:r>
              <a:rPr lang="en-GB" sz="2000" i="1" dirty="0"/>
              <a:t>likelihood</a:t>
            </a:r>
            <a:r>
              <a:rPr lang="en-GB" sz="2000" dirty="0"/>
              <a:t> of a risk occurring.</a:t>
            </a:r>
          </a:p>
          <a:p>
            <a:endParaRPr lang="en-GB" sz="2000" dirty="0"/>
          </a:p>
          <a:p>
            <a:r>
              <a:rPr lang="en-GB" sz="2000" dirty="0"/>
              <a:t>How could you deter these threats or risks?</a:t>
            </a:r>
          </a:p>
        </p:txBody>
      </p:sp>
      <p:sp>
        <p:nvSpPr>
          <p:cNvPr id="10" name="Rectangle 9"/>
          <p:cNvSpPr/>
          <p:nvPr/>
        </p:nvSpPr>
        <p:spPr bwMode="auto">
          <a:xfrm>
            <a:off x="234460" y="5006223"/>
            <a:ext cx="1758462" cy="111046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a:latin typeface="Arial" charset="0"/>
                <a:ea typeface="ＭＳ Ｐゴシック" charset="-128"/>
              </a:rPr>
              <a:t>Data loss from hard drive failure</a:t>
            </a:r>
            <a:endParaRPr kumimoji="0" lang="en-GB" sz="2400" b="0" i="0" u="none" strike="noStrike" cap="none" normalizeH="0" baseline="0" dirty="0">
              <a:ln>
                <a:noFill/>
              </a:ln>
              <a:solidFill>
                <a:schemeClr val="tx1"/>
              </a:solidFill>
              <a:effectLst/>
              <a:latin typeface="Arial" charset="0"/>
              <a:ea typeface="ＭＳ Ｐゴシック" charset="-128"/>
            </a:endParaRPr>
          </a:p>
        </p:txBody>
      </p:sp>
      <p:sp>
        <p:nvSpPr>
          <p:cNvPr id="2" name="Rectangle 1"/>
          <p:cNvSpPr/>
          <p:nvPr/>
        </p:nvSpPr>
        <p:spPr>
          <a:xfrm>
            <a:off x="2005680" y="4961292"/>
            <a:ext cx="6046120" cy="1200329"/>
          </a:xfrm>
          <a:prstGeom prst="rect">
            <a:avLst/>
          </a:prstGeom>
        </p:spPr>
        <p:txBody>
          <a:bodyPr wrap="square">
            <a:spAutoFit/>
          </a:bodyPr>
          <a:lstStyle/>
          <a:p>
            <a:r>
              <a:rPr lang="en-GB" dirty="0"/>
              <a:t>Most cloud service providers hold multiple redundant copies of customers data, e.g. </a:t>
            </a:r>
            <a:r>
              <a:rPr lang="en-GB" dirty="0" err="1"/>
              <a:t>DropBox</a:t>
            </a:r>
            <a:r>
              <a:rPr lang="en-GB" dirty="0"/>
              <a:t>.  IaaS providers such as Azure store 3 local copies of customer data, and can also store extra copies on other geographical locations.</a:t>
            </a:r>
          </a:p>
        </p:txBody>
      </p:sp>
    </p:spTree>
    <p:extLst>
      <p:ext uri="{BB962C8B-B14F-4D97-AF65-F5344CB8AC3E}">
        <p14:creationId xmlns:p14="http://schemas.microsoft.com/office/powerpoint/2010/main" val="3356720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6" name="Diagram 5"/>
          <p:cNvGraphicFramePr/>
          <p:nvPr>
            <p:extLst>
              <p:ext uri="{D42A27DB-BD31-4B8C-83A1-F6EECF244321}">
                <p14:modId xmlns:p14="http://schemas.microsoft.com/office/powerpoint/2010/main" val="2097676076"/>
              </p:ext>
            </p:extLst>
          </p:nvPr>
        </p:nvGraphicFramePr>
        <p:xfrm>
          <a:off x="234460" y="995478"/>
          <a:ext cx="8426823" cy="2619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88930" y="3698631"/>
            <a:ext cx="7805500" cy="1323439"/>
          </a:xfrm>
          <a:prstGeom prst="rect">
            <a:avLst/>
          </a:prstGeom>
          <a:noFill/>
        </p:spPr>
        <p:txBody>
          <a:bodyPr wrap="square" rtlCol="0">
            <a:spAutoFit/>
          </a:bodyPr>
          <a:lstStyle/>
          <a:p>
            <a:r>
              <a:rPr lang="en-GB" sz="2000" i="1" dirty="0"/>
              <a:t>Acceptance</a:t>
            </a:r>
            <a:r>
              <a:rPr lang="en-GB" sz="2000" dirty="0"/>
              <a:t> means to do nothing, and accept that the risk could occur, and could cause damage or financial loss.</a:t>
            </a:r>
          </a:p>
          <a:p>
            <a:endParaRPr lang="en-GB" sz="2000" i="1" dirty="0"/>
          </a:p>
          <a:p>
            <a:r>
              <a:rPr lang="en-GB" sz="2000" dirty="0"/>
              <a:t>Why could this sometimes be the best (or only) option?</a:t>
            </a:r>
          </a:p>
        </p:txBody>
      </p:sp>
    </p:spTree>
    <p:extLst>
      <p:ext uri="{BB962C8B-B14F-4D97-AF65-F5344CB8AC3E}">
        <p14:creationId xmlns:p14="http://schemas.microsoft.com/office/powerpoint/2010/main" val="37241103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pSp>
        <p:nvGrpSpPr>
          <p:cNvPr id="4" name="Group 3"/>
          <p:cNvGrpSpPr/>
          <p:nvPr/>
        </p:nvGrpSpPr>
        <p:grpSpPr>
          <a:xfrm>
            <a:off x="455151" y="1421375"/>
            <a:ext cx="2442498" cy="1221249"/>
            <a:chOff x="2506200" y="1287"/>
            <a:chExt cx="2442498" cy="1221249"/>
          </a:xfrm>
        </p:grpSpPr>
        <p:sp>
          <p:nvSpPr>
            <p:cNvPr id="5" name="Rectangle: Rounded Corners 4"/>
            <p:cNvSpPr/>
            <p:nvPr/>
          </p:nvSpPr>
          <p:spPr>
            <a:xfrm>
              <a:off x="2506200" y="1287"/>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ectangle: Rounded Corners 4"/>
            <p:cNvSpPr txBox="1"/>
            <p:nvPr/>
          </p:nvSpPr>
          <p:spPr>
            <a:xfrm>
              <a:off x="2541969" y="37056"/>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Business Impact Analysis</a:t>
              </a:r>
              <a:endParaRPr lang="en-US" sz="2700" kern="1200" dirty="0"/>
            </a:p>
          </p:txBody>
        </p:sp>
      </p:grpSp>
      <p:grpSp>
        <p:nvGrpSpPr>
          <p:cNvPr id="7" name="Group 6"/>
          <p:cNvGrpSpPr/>
          <p:nvPr/>
        </p:nvGrpSpPr>
        <p:grpSpPr>
          <a:xfrm>
            <a:off x="455151" y="2919976"/>
            <a:ext cx="2442498" cy="1221249"/>
            <a:chOff x="489658" y="3494040"/>
            <a:chExt cx="2442498" cy="1221249"/>
          </a:xfrm>
        </p:grpSpPr>
        <p:sp>
          <p:nvSpPr>
            <p:cNvPr id="8" name="Rectangle: Rounded Corners 7"/>
            <p:cNvSpPr/>
            <p:nvPr/>
          </p:nvSpPr>
          <p:spPr>
            <a:xfrm>
              <a:off x="489658"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Rectangle: Rounded Corners 4"/>
            <p:cNvSpPr txBox="1"/>
            <p:nvPr/>
          </p:nvSpPr>
          <p:spPr>
            <a:xfrm>
              <a:off x="525427"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Risk Assessment</a:t>
              </a:r>
              <a:endParaRPr lang="en-US" sz="2700" kern="1200" dirty="0"/>
            </a:p>
          </p:txBody>
        </p:sp>
      </p:grpSp>
      <p:grpSp>
        <p:nvGrpSpPr>
          <p:cNvPr id="10" name="Group 9"/>
          <p:cNvGrpSpPr/>
          <p:nvPr/>
        </p:nvGrpSpPr>
        <p:grpSpPr>
          <a:xfrm>
            <a:off x="455151" y="4418577"/>
            <a:ext cx="2442498" cy="1221249"/>
            <a:chOff x="4522742" y="3494040"/>
            <a:chExt cx="2442498" cy="1221249"/>
          </a:xfrm>
        </p:grpSpPr>
        <p:sp>
          <p:nvSpPr>
            <p:cNvPr id="11" name="Rectangle: Rounded Corners 10"/>
            <p:cNvSpPr/>
            <p:nvPr/>
          </p:nvSpPr>
          <p:spPr>
            <a:xfrm>
              <a:off x="4522742"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2" name="Rectangle: Rounded Corners 4"/>
            <p:cNvSpPr txBox="1"/>
            <p:nvPr/>
          </p:nvSpPr>
          <p:spPr>
            <a:xfrm>
              <a:off x="4558511"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Disaster Recovery</a:t>
              </a:r>
              <a:endParaRPr lang="en-US" sz="2700" kern="1200" dirty="0"/>
            </a:p>
          </p:txBody>
        </p:sp>
      </p:grpSp>
      <p:sp>
        <p:nvSpPr>
          <p:cNvPr id="2" name="TextBox 1"/>
          <p:cNvSpPr txBox="1"/>
          <p:nvPr/>
        </p:nvSpPr>
        <p:spPr>
          <a:xfrm>
            <a:off x="3105150" y="1091175"/>
            <a:ext cx="5556250" cy="1015663"/>
          </a:xfrm>
          <a:prstGeom prst="rect">
            <a:avLst/>
          </a:prstGeom>
          <a:noFill/>
        </p:spPr>
        <p:txBody>
          <a:bodyPr wrap="square" rtlCol="0">
            <a:spAutoFit/>
          </a:bodyPr>
          <a:lstStyle/>
          <a:p>
            <a:r>
              <a:rPr lang="en-GB" sz="2000" dirty="0"/>
              <a:t>Suit TJ must also consider how to recover critical business operations from an unforeseen disaster.  </a:t>
            </a:r>
          </a:p>
          <a:p>
            <a:endParaRPr lang="en-GB" sz="2000" dirty="0"/>
          </a:p>
        </p:txBody>
      </p:sp>
      <p:sp>
        <p:nvSpPr>
          <p:cNvPr id="3" name="Rectangle 2"/>
          <p:cNvSpPr/>
          <p:nvPr/>
        </p:nvSpPr>
        <p:spPr>
          <a:xfrm>
            <a:off x="3105150" y="1910738"/>
            <a:ext cx="5060950" cy="4093428"/>
          </a:xfrm>
          <a:prstGeom prst="rect">
            <a:avLst/>
          </a:prstGeom>
        </p:spPr>
        <p:txBody>
          <a:bodyPr wrap="square">
            <a:spAutoFit/>
          </a:bodyPr>
          <a:lstStyle/>
          <a:p>
            <a:pPr marL="342900" indent="-342900">
              <a:buFont typeface="Arial" panose="020B0604020202020204" pitchFamily="34" charset="0"/>
              <a:buChar char="•"/>
            </a:pPr>
            <a:r>
              <a:rPr lang="en-GB" sz="2000" dirty="0"/>
              <a:t>What strategies are needed to recover </a:t>
            </a:r>
            <a:r>
              <a:rPr lang="en-GB" sz="2000" b="1" dirty="0"/>
              <a:t>business processes</a:t>
            </a:r>
            <a:r>
              <a:rPr lang="en-GB" sz="2000" dirty="0"/>
              <a:t>, </a:t>
            </a:r>
            <a:r>
              <a:rPr lang="en-GB" sz="2000" b="1" dirty="0"/>
              <a:t>IT systems</a:t>
            </a:r>
            <a:r>
              <a:rPr lang="en-GB" sz="2000" dirty="0"/>
              <a:t>, </a:t>
            </a:r>
            <a:r>
              <a:rPr lang="en-GB" sz="2000" b="1" dirty="0"/>
              <a:t>files</a:t>
            </a:r>
            <a:r>
              <a:rPr lang="en-GB" sz="2000" dirty="0"/>
              <a:t> and </a:t>
            </a:r>
            <a:r>
              <a:rPr lang="en-GB" sz="2000" b="1" dirty="0"/>
              <a:t>data</a:t>
            </a:r>
            <a:r>
              <a:rPr lang="en-GB" sz="2000" dirty="0"/>
              <a:t>?</a:t>
            </a:r>
          </a:p>
          <a:p>
            <a:endParaRPr lang="en-GB" sz="2000" dirty="0"/>
          </a:p>
          <a:p>
            <a:pPr marL="342900" indent="-342900">
              <a:buFont typeface="Arial" panose="020B0604020202020204" pitchFamily="34" charset="0"/>
              <a:buChar char="•"/>
            </a:pPr>
            <a:r>
              <a:rPr lang="en-GB" sz="2000" dirty="0"/>
              <a:t>How can their </a:t>
            </a:r>
            <a:r>
              <a:rPr lang="en-GB" sz="2000" b="1" dirty="0" smtClean="0"/>
              <a:t>IT </a:t>
            </a:r>
            <a:r>
              <a:rPr lang="en-GB" sz="2000" b="1" dirty="0"/>
              <a:t>infrastructure be designed</a:t>
            </a:r>
            <a:r>
              <a:rPr lang="en-GB" sz="2000" dirty="0"/>
              <a:t> in such a way to withstand natural disaster, fire, flooding, or any other event that cripples a datacentre?</a:t>
            </a:r>
          </a:p>
          <a:p>
            <a:endParaRPr lang="en-GB" sz="2000" dirty="0"/>
          </a:p>
          <a:p>
            <a:r>
              <a:rPr lang="en-GB" sz="2000" dirty="0"/>
              <a:t>Disaster Recovery documentation also details the </a:t>
            </a:r>
            <a:r>
              <a:rPr lang="en-GB" sz="2000" b="1" dirty="0"/>
              <a:t>names of staff members who should respond to such a disaster</a:t>
            </a:r>
            <a:r>
              <a:rPr lang="en-GB" sz="2000" dirty="0"/>
              <a:t>, and what their </a:t>
            </a:r>
            <a:r>
              <a:rPr lang="en-GB" sz="2000" b="1" dirty="0"/>
              <a:t>role should be</a:t>
            </a:r>
            <a:r>
              <a:rPr lang="en-GB" sz="2000" dirty="0"/>
              <a:t>.</a:t>
            </a:r>
            <a:endParaRPr lang="en-US" sz="2000" dirty="0"/>
          </a:p>
        </p:txBody>
      </p:sp>
    </p:spTree>
    <p:extLst>
      <p:ext uri="{BB962C8B-B14F-4D97-AF65-F5344CB8AC3E}">
        <p14:creationId xmlns:p14="http://schemas.microsoft.com/office/powerpoint/2010/main" val="17964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10"/>
                                        </p:tgtEl>
                                      </p:cBhvr>
                                    </p:animEffect>
                                    <p:animScale>
                                      <p:cBhvr>
                                        <p:cTn id="7" dur="5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pic>
        <p:nvPicPr>
          <p:cNvPr id="2050" name="Picture 2" descr="Ladeji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89451" y="1027615"/>
            <a:ext cx="3301071" cy="3022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adeji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1556" y="3224291"/>
            <a:ext cx="3232956" cy="32893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Ladeji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79663" y="3563748"/>
            <a:ext cx="2913721" cy="261038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0966" y="1190487"/>
            <a:ext cx="3008531" cy="1200329"/>
          </a:xfrm>
          <a:prstGeom prst="rect">
            <a:avLst/>
          </a:prstGeom>
          <a:noFill/>
        </p:spPr>
        <p:txBody>
          <a:bodyPr wrap="square" rtlCol="0">
            <a:spAutoFit/>
          </a:bodyPr>
          <a:lstStyle/>
          <a:p>
            <a:r>
              <a:rPr lang="en-GB" dirty="0"/>
              <a:t>1) Use </a:t>
            </a:r>
            <a:r>
              <a:rPr lang="en-GB" dirty="0" err="1"/>
              <a:t>on-premise</a:t>
            </a:r>
            <a:r>
              <a:rPr lang="en-GB" dirty="0"/>
              <a:t> datacentre, and have the cloud as a backup or hot-site for the existing IT infrastructure</a:t>
            </a:r>
            <a:endParaRPr lang="en-US" dirty="0"/>
          </a:p>
        </p:txBody>
      </p:sp>
      <p:sp>
        <p:nvSpPr>
          <p:cNvPr id="17" name="TextBox 16"/>
          <p:cNvSpPr txBox="1"/>
          <p:nvPr/>
        </p:nvSpPr>
        <p:spPr>
          <a:xfrm>
            <a:off x="1665449" y="4976909"/>
            <a:ext cx="3655852" cy="1477328"/>
          </a:xfrm>
          <a:prstGeom prst="rect">
            <a:avLst/>
          </a:prstGeom>
          <a:noFill/>
        </p:spPr>
        <p:txBody>
          <a:bodyPr wrap="square" rtlCol="0">
            <a:spAutoFit/>
          </a:bodyPr>
          <a:lstStyle/>
          <a:p>
            <a:r>
              <a:rPr lang="en-GB" dirty="0"/>
              <a:t>3) Use the cloud for the companies IT infrastructure, and use a second datacentre as a backup from the same provider, but in a different geographical location</a:t>
            </a:r>
            <a:endParaRPr lang="en-US" dirty="0"/>
          </a:p>
        </p:txBody>
      </p:sp>
      <p:sp>
        <p:nvSpPr>
          <p:cNvPr id="18" name="TextBox 17"/>
          <p:cNvSpPr txBox="1"/>
          <p:nvPr/>
        </p:nvSpPr>
        <p:spPr>
          <a:xfrm>
            <a:off x="6005193" y="1698559"/>
            <a:ext cx="2590262" cy="1754326"/>
          </a:xfrm>
          <a:prstGeom prst="rect">
            <a:avLst/>
          </a:prstGeom>
          <a:noFill/>
        </p:spPr>
        <p:txBody>
          <a:bodyPr wrap="square" rtlCol="0">
            <a:spAutoFit/>
          </a:bodyPr>
          <a:lstStyle/>
          <a:p>
            <a:r>
              <a:rPr lang="en-GB" dirty="0"/>
              <a:t>2) Use the cloud for the companies IT infrastructure, but have a different backup service provider ready in case it is needed</a:t>
            </a:r>
            <a:endParaRPr lang="en-US" dirty="0"/>
          </a:p>
        </p:txBody>
      </p:sp>
      <p:cxnSp>
        <p:nvCxnSpPr>
          <p:cNvPr id="4" name="Straight Connector 3"/>
          <p:cNvCxnSpPr/>
          <p:nvPr/>
        </p:nvCxnSpPr>
        <p:spPr>
          <a:xfrm>
            <a:off x="169682" y="2309567"/>
            <a:ext cx="4006392" cy="2092751"/>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V="1">
            <a:off x="4176074" y="1217204"/>
            <a:ext cx="2231190" cy="318428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4176074" y="4402318"/>
            <a:ext cx="1919769" cy="164969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16219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pic>
        <p:nvPicPr>
          <p:cNvPr id="2050" name="Picture 2" descr="Ladeji 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38255" y="995478"/>
            <a:ext cx="4309868" cy="39462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0" y="2608770"/>
            <a:ext cx="4738260" cy="1569660"/>
          </a:xfrm>
          <a:prstGeom prst="rect">
            <a:avLst/>
          </a:prstGeom>
          <a:noFill/>
        </p:spPr>
        <p:txBody>
          <a:bodyPr wrap="square" rtlCol="0">
            <a:spAutoFit/>
          </a:bodyPr>
          <a:lstStyle/>
          <a:p>
            <a:pPr>
              <a:spcAft>
                <a:spcPts val="600"/>
              </a:spcAft>
            </a:pPr>
            <a:r>
              <a:rPr lang="en-US" sz="2400" dirty="0" smtClean="0"/>
              <a:t>A company would need to purchase duplicate hardware for all systems, and constantly </a:t>
            </a:r>
            <a:r>
              <a:rPr lang="en-US" sz="2400" dirty="0" err="1" smtClean="0"/>
              <a:t>synchronise</a:t>
            </a:r>
            <a:r>
              <a:rPr lang="en-US" sz="2400" dirty="0" smtClean="0"/>
              <a:t> data to them.</a:t>
            </a:r>
            <a:endParaRPr lang="en-US" sz="2400" dirty="0"/>
          </a:p>
        </p:txBody>
      </p:sp>
      <p:sp>
        <p:nvSpPr>
          <p:cNvPr id="2" name="Rectangle 1"/>
          <p:cNvSpPr/>
          <p:nvPr/>
        </p:nvSpPr>
        <p:spPr>
          <a:xfrm>
            <a:off x="0" y="1039110"/>
            <a:ext cx="6999316" cy="1569660"/>
          </a:xfrm>
          <a:prstGeom prst="rect">
            <a:avLst/>
          </a:prstGeom>
        </p:spPr>
        <p:txBody>
          <a:bodyPr wrap="square">
            <a:spAutoFit/>
          </a:bodyPr>
          <a:lstStyle/>
          <a:p>
            <a:pPr>
              <a:spcAft>
                <a:spcPts val="600"/>
              </a:spcAft>
            </a:pPr>
            <a:r>
              <a:rPr lang="en-GB" sz="2400" dirty="0"/>
              <a:t>Before </a:t>
            </a:r>
            <a:r>
              <a:rPr lang="en-GB" sz="2400" i="1" dirty="0"/>
              <a:t>virtualisation</a:t>
            </a:r>
            <a:r>
              <a:rPr lang="en-GB" sz="2400" dirty="0"/>
              <a:t> and </a:t>
            </a:r>
            <a:r>
              <a:rPr lang="en-GB" sz="2400" i="1" dirty="0"/>
              <a:t>cloud services</a:t>
            </a:r>
            <a:r>
              <a:rPr lang="en-GB" sz="2400" dirty="0"/>
              <a:t> existed, creating a complete backup of </a:t>
            </a:r>
            <a:r>
              <a:rPr lang="en-GB" sz="2400" dirty="0" err="1"/>
              <a:t>on-premise</a:t>
            </a:r>
            <a:r>
              <a:rPr lang="en-GB" sz="2400" dirty="0"/>
              <a:t> computer systems (e.g. a </a:t>
            </a:r>
            <a:r>
              <a:rPr lang="en-GB" sz="2400" dirty="0" smtClean="0"/>
              <a:t>hot-site for Disaster Recovery) </a:t>
            </a:r>
            <a:r>
              <a:rPr lang="en-GB" sz="2400" dirty="0"/>
              <a:t>was extremely difficult and costly.</a:t>
            </a:r>
            <a:endParaRPr lang="en-US" sz="2400" dirty="0"/>
          </a:p>
        </p:txBody>
      </p:sp>
      <p:sp>
        <p:nvSpPr>
          <p:cNvPr id="5" name="Rectangle 4"/>
          <p:cNvSpPr/>
          <p:nvPr/>
        </p:nvSpPr>
        <p:spPr>
          <a:xfrm>
            <a:off x="0" y="4219944"/>
            <a:ext cx="6999322" cy="1200329"/>
          </a:xfrm>
          <a:prstGeom prst="rect">
            <a:avLst/>
          </a:prstGeom>
        </p:spPr>
        <p:txBody>
          <a:bodyPr wrap="square">
            <a:spAutoFit/>
          </a:bodyPr>
          <a:lstStyle/>
          <a:p>
            <a:pPr>
              <a:spcAft>
                <a:spcPts val="600"/>
              </a:spcAft>
            </a:pPr>
            <a:r>
              <a:rPr lang="en-US" sz="2400" dirty="0"/>
              <a:t>Cloud Services make this easy – backup images of computer systems can be stored in the cloud, and be ready to spring to life as a virtual machine in seconds.</a:t>
            </a:r>
          </a:p>
        </p:txBody>
      </p:sp>
      <p:sp>
        <p:nvSpPr>
          <p:cNvPr id="7" name="Rectangle 6"/>
          <p:cNvSpPr/>
          <p:nvPr/>
        </p:nvSpPr>
        <p:spPr>
          <a:xfrm>
            <a:off x="-6" y="5461787"/>
            <a:ext cx="7830596" cy="830997"/>
          </a:xfrm>
          <a:prstGeom prst="rect">
            <a:avLst/>
          </a:prstGeom>
        </p:spPr>
        <p:txBody>
          <a:bodyPr wrap="square">
            <a:spAutoFit/>
          </a:bodyPr>
          <a:lstStyle/>
          <a:p>
            <a:pPr>
              <a:spcAft>
                <a:spcPts val="600"/>
              </a:spcAft>
            </a:pPr>
            <a:r>
              <a:rPr lang="en-US" sz="2400" b="1" dirty="0" smtClean="0"/>
              <a:t>A </a:t>
            </a:r>
            <a:r>
              <a:rPr lang="en-US" sz="2400" b="1" dirty="0"/>
              <a:t>cloud-based </a:t>
            </a:r>
            <a:r>
              <a:rPr lang="en-US" sz="2400" b="1" dirty="0" smtClean="0"/>
              <a:t>backup as part of a DR plan </a:t>
            </a:r>
            <a:r>
              <a:rPr lang="en-US" sz="2400" b="1" dirty="0"/>
              <a:t>therefore offers very short RTO and RPO – which is a big benefit.</a:t>
            </a:r>
          </a:p>
        </p:txBody>
      </p:sp>
    </p:spTree>
    <p:extLst>
      <p:ext uri="{BB962C8B-B14F-4D97-AF65-F5344CB8AC3E}">
        <p14:creationId xmlns:p14="http://schemas.microsoft.com/office/powerpoint/2010/main" val="3649995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pSp>
        <p:nvGrpSpPr>
          <p:cNvPr id="4" name="Group 3"/>
          <p:cNvGrpSpPr/>
          <p:nvPr/>
        </p:nvGrpSpPr>
        <p:grpSpPr>
          <a:xfrm>
            <a:off x="455151" y="1421375"/>
            <a:ext cx="2442498" cy="1221249"/>
            <a:chOff x="2506200" y="1287"/>
            <a:chExt cx="2442498" cy="1221249"/>
          </a:xfrm>
        </p:grpSpPr>
        <p:sp>
          <p:nvSpPr>
            <p:cNvPr id="5" name="Rectangle: Rounded Corners 4"/>
            <p:cNvSpPr/>
            <p:nvPr/>
          </p:nvSpPr>
          <p:spPr>
            <a:xfrm>
              <a:off x="2506200" y="1287"/>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ectangle: Rounded Corners 4"/>
            <p:cNvSpPr txBox="1"/>
            <p:nvPr/>
          </p:nvSpPr>
          <p:spPr>
            <a:xfrm>
              <a:off x="2541969" y="37056"/>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Business Impact Analysis</a:t>
              </a:r>
              <a:endParaRPr lang="en-US" sz="2700" kern="1200" dirty="0"/>
            </a:p>
          </p:txBody>
        </p:sp>
      </p:grpSp>
      <p:grpSp>
        <p:nvGrpSpPr>
          <p:cNvPr id="7" name="Group 6"/>
          <p:cNvGrpSpPr/>
          <p:nvPr/>
        </p:nvGrpSpPr>
        <p:grpSpPr>
          <a:xfrm>
            <a:off x="455151" y="2919976"/>
            <a:ext cx="2442498" cy="1221249"/>
            <a:chOff x="489658" y="3494040"/>
            <a:chExt cx="2442498" cy="1221249"/>
          </a:xfrm>
        </p:grpSpPr>
        <p:sp>
          <p:nvSpPr>
            <p:cNvPr id="8" name="Rectangle: Rounded Corners 7"/>
            <p:cNvSpPr/>
            <p:nvPr/>
          </p:nvSpPr>
          <p:spPr>
            <a:xfrm>
              <a:off x="489658"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Rectangle: Rounded Corners 4"/>
            <p:cNvSpPr txBox="1"/>
            <p:nvPr/>
          </p:nvSpPr>
          <p:spPr>
            <a:xfrm>
              <a:off x="525427"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Risk Assessment</a:t>
              </a:r>
              <a:endParaRPr lang="en-US" sz="2700" kern="1200" dirty="0"/>
            </a:p>
          </p:txBody>
        </p:sp>
      </p:grpSp>
      <p:grpSp>
        <p:nvGrpSpPr>
          <p:cNvPr id="10" name="Group 9"/>
          <p:cNvGrpSpPr/>
          <p:nvPr/>
        </p:nvGrpSpPr>
        <p:grpSpPr>
          <a:xfrm>
            <a:off x="455151" y="4418577"/>
            <a:ext cx="2442498" cy="1221249"/>
            <a:chOff x="4522742" y="3494040"/>
            <a:chExt cx="2442498" cy="1221249"/>
          </a:xfrm>
        </p:grpSpPr>
        <p:sp>
          <p:nvSpPr>
            <p:cNvPr id="11" name="Rectangle: Rounded Corners 10"/>
            <p:cNvSpPr/>
            <p:nvPr/>
          </p:nvSpPr>
          <p:spPr>
            <a:xfrm>
              <a:off x="4522742"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2" name="Rectangle: Rounded Corners 4"/>
            <p:cNvSpPr txBox="1"/>
            <p:nvPr/>
          </p:nvSpPr>
          <p:spPr>
            <a:xfrm>
              <a:off x="4558511"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Disaster Recovery</a:t>
              </a:r>
              <a:endParaRPr lang="en-US" sz="2700" kern="1200" dirty="0"/>
            </a:p>
          </p:txBody>
        </p:sp>
      </p:grpSp>
      <p:sp>
        <p:nvSpPr>
          <p:cNvPr id="2" name="TextBox 1"/>
          <p:cNvSpPr txBox="1"/>
          <p:nvPr/>
        </p:nvSpPr>
        <p:spPr>
          <a:xfrm>
            <a:off x="3194050" y="1421375"/>
            <a:ext cx="4946650" cy="2554545"/>
          </a:xfrm>
          <a:prstGeom prst="rect">
            <a:avLst/>
          </a:prstGeom>
          <a:noFill/>
        </p:spPr>
        <p:txBody>
          <a:bodyPr wrap="square" rtlCol="0">
            <a:spAutoFit/>
          </a:bodyPr>
          <a:lstStyle/>
          <a:p>
            <a:r>
              <a:rPr lang="en-GB" sz="3200" dirty="0"/>
              <a:t>Who should be involved in a Disaster Recovery team?</a:t>
            </a:r>
          </a:p>
          <a:p>
            <a:endParaRPr lang="en-GB" sz="3200" dirty="0"/>
          </a:p>
          <a:p>
            <a:r>
              <a:rPr lang="en-GB" sz="3200" dirty="0"/>
              <a:t>What are their responsibilities?</a:t>
            </a:r>
            <a:endParaRPr lang="en-US" sz="3200" dirty="0"/>
          </a:p>
        </p:txBody>
      </p:sp>
    </p:spTree>
    <p:extLst>
      <p:ext uri="{BB962C8B-B14F-4D97-AF65-F5344CB8AC3E}">
        <p14:creationId xmlns:p14="http://schemas.microsoft.com/office/powerpoint/2010/main" val="121328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10"/>
                                        </p:tgtEl>
                                      </p:cBhvr>
                                    </p:animEffect>
                                    <p:animScale>
                                      <p:cBhvr>
                                        <p:cTn id="7" dur="5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5627802" y="1300898"/>
            <a:ext cx="2614495" cy="1960775"/>
          </a:xfrm>
          <a:prstGeom prst="wedgeRectCallout">
            <a:avLst>
              <a:gd name="adj1" fmla="val -78522"/>
              <a:gd name="adj2" fmla="val -319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 senior IT manager.  Their job is to coordinate the efforts of its team's members and ensure an efficient BC/DR plan is in place</a:t>
            </a:r>
          </a:p>
        </p:txBody>
      </p:sp>
    </p:spTree>
    <p:extLst>
      <p:ext uri="{BB962C8B-B14F-4D97-AF65-F5344CB8AC3E}">
        <p14:creationId xmlns:p14="http://schemas.microsoft.com/office/powerpoint/2010/main" val="2147267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5241304" y="1102936"/>
            <a:ext cx="3186260" cy="2158737"/>
          </a:xfrm>
          <a:prstGeom prst="wedgeRectCallout">
            <a:avLst>
              <a:gd name="adj1" fmla="val -95090"/>
              <a:gd name="adj2" fmla="val 222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Provides expert insight, guidance, suggestions and technical oversight. This helps ensure that industry best practices and compliance requirements are covered, risks are adequately managed and outlays are kept in line with potential losses and exposures.</a:t>
            </a:r>
          </a:p>
        </p:txBody>
      </p:sp>
    </p:spTree>
    <p:extLst>
      <p:ext uri="{BB962C8B-B14F-4D97-AF65-F5344CB8AC3E}">
        <p14:creationId xmlns:p14="http://schemas.microsoft.com/office/powerpoint/2010/main" val="2108044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4996206" y="1102936"/>
            <a:ext cx="3431358" cy="2158737"/>
          </a:xfrm>
          <a:prstGeom prst="wedgeRectCallout">
            <a:avLst>
              <a:gd name="adj1" fmla="val -22414"/>
              <a:gd name="adj2" fmla="val 780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Managers of critical departments such as network and desktop infrastructure, who will be involved in specifying communications and networking capabilities necessary for recovery. Key players (and equally capable backups) must be identified, involved and trained on recovery tasks, processes and requirements.</a:t>
            </a:r>
          </a:p>
        </p:txBody>
      </p:sp>
    </p:spTree>
    <p:extLst>
      <p:ext uri="{BB962C8B-B14F-4D97-AF65-F5344CB8AC3E}">
        <p14:creationId xmlns:p14="http://schemas.microsoft.com/office/powerpoint/2010/main" val="1859412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197961" y="4759358"/>
            <a:ext cx="3940405" cy="1952527"/>
          </a:xfrm>
          <a:prstGeom prst="wedgeRectCallout">
            <a:avLst>
              <a:gd name="adj1" fmla="val 53892"/>
              <a:gd name="adj2" fmla="val -189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The staff below management are designated system experts.   They will be responsible for bringing systems and services back into operation during recovery and must also participate in planning, maintaining and testing the business continuity/disaster recovery plan and implementation.</a:t>
            </a:r>
          </a:p>
        </p:txBody>
      </p:sp>
    </p:spTree>
    <p:extLst>
      <p:ext uri="{BB962C8B-B14F-4D97-AF65-F5344CB8AC3E}">
        <p14:creationId xmlns:p14="http://schemas.microsoft.com/office/powerpoint/2010/main" val="2891866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1" y="279950"/>
            <a:ext cx="49096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Cloud Services</a:t>
            </a:r>
          </a:p>
        </p:txBody>
      </p:sp>
      <p:sp>
        <p:nvSpPr>
          <p:cNvPr id="77" name="Snip Single Corner Rectangle 5"/>
          <p:cNvSpPr/>
          <p:nvPr/>
        </p:nvSpPr>
        <p:spPr>
          <a:xfrm flipH="1">
            <a:off x="-3" y="1122094"/>
            <a:ext cx="793750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dirty="0"/>
              <a:t>    Business Continuity and Disaster Recovery Planning (BCDR)</a:t>
            </a:r>
          </a:p>
        </p:txBody>
      </p:sp>
      <p:sp>
        <p:nvSpPr>
          <p:cNvPr id="2" name="TextBox 1"/>
          <p:cNvSpPr txBox="1"/>
          <p:nvPr/>
        </p:nvSpPr>
        <p:spPr>
          <a:xfrm>
            <a:off x="192198" y="2180138"/>
            <a:ext cx="7986602" cy="4893647"/>
          </a:xfrm>
          <a:prstGeom prst="rect">
            <a:avLst/>
          </a:prstGeom>
          <a:noFill/>
        </p:spPr>
        <p:txBody>
          <a:bodyPr wrap="square" rtlCol="0">
            <a:spAutoFit/>
          </a:bodyPr>
          <a:lstStyle/>
          <a:p>
            <a:pPr>
              <a:spcAft>
                <a:spcPts val="1200"/>
              </a:spcAft>
            </a:pPr>
            <a:r>
              <a:rPr lang="en-GB" sz="2800" dirty="0" smtClean="0"/>
              <a:t>A clarification on terminology:</a:t>
            </a:r>
          </a:p>
          <a:p>
            <a:pPr>
              <a:spcAft>
                <a:spcPts val="1200"/>
              </a:spcAft>
            </a:pPr>
            <a:r>
              <a:rPr lang="en-GB" sz="2800" b="1" dirty="0" smtClean="0"/>
              <a:t>BCP</a:t>
            </a:r>
            <a:r>
              <a:rPr lang="en-GB" sz="2800" dirty="0" smtClean="0"/>
              <a:t> – Business Continuity Plan</a:t>
            </a:r>
          </a:p>
          <a:p>
            <a:pPr>
              <a:spcAft>
                <a:spcPts val="1200"/>
              </a:spcAft>
            </a:pPr>
            <a:r>
              <a:rPr lang="en-GB" sz="2800" b="1" dirty="0" smtClean="0"/>
              <a:t>DRP</a:t>
            </a:r>
            <a:r>
              <a:rPr lang="en-GB" sz="2800" dirty="0" smtClean="0"/>
              <a:t> – Disaster Recovery Plan</a:t>
            </a:r>
          </a:p>
          <a:p>
            <a:pPr>
              <a:spcAft>
                <a:spcPts val="1200"/>
              </a:spcAft>
            </a:pPr>
            <a:r>
              <a:rPr lang="en-GB" sz="2800" b="1" dirty="0" smtClean="0"/>
              <a:t>BCDR</a:t>
            </a:r>
            <a:r>
              <a:rPr lang="en-GB" sz="2800" dirty="0" smtClean="0"/>
              <a:t> – Business Continuity and Disaster Recovery</a:t>
            </a:r>
          </a:p>
          <a:p>
            <a:pPr>
              <a:spcAft>
                <a:spcPts val="1200"/>
              </a:spcAft>
            </a:pPr>
            <a:r>
              <a:rPr lang="en-GB" sz="2800" dirty="0" smtClean="0"/>
              <a:t>These are all essentially the same – except </a:t>
            </a:r>
            <a:r>
              <a:rPr lang="en-GB" sz="2800" i="1" dirty="0" smtClean="0"/>
              <a:t>disaster recovery</a:t>
            </a:r>
            <a:r>
              <a:rPr lang="en-GB" sz="2800" dirty="0" smtClean="0"/>
              <a:t> may take into account more extreme scenarios.</a:t>
            </a:r>
            <a:endParaRPr lang="en-GB" sz="2800" dirty="0" smtClean="0"/>
          </a:p>
          <a:p>
            <a:pPr>
              <a:spcAft>
                <a:spcPts val="1200"/>
              </a:spcAft>
            </a:pPr>
            <a:endParaRPr lang="en-GB" sz="2800" dirty="0"/>
          </a:p>
          <a:p>
            <a:pPr>
              <a:spcAft>
                <a:spcPts val="1200"/>
              </a:spcAft>
            </a:pPr>
            <a:endParaRPr lang="en-US" sz="2800" dirty="0"/>
          </a:p>
        </p:txBody>
      </p:sp>
    </p:spTree>
    <p:extLst>
      <p:ext uri="{BB962C8B-B14F-4D97-AF65-F5344CB8AC3E}">
        <p14:creationId xmlns:p14="http://schemas.microsoft.com/office/powerpoint/2010/main" val="29319500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245096" y="4749931"/>
            <a:ext cx="3431358" cy="1952527"/>
          </a:xfrm>
          <a:prstGeom prst="wedgeRectCallout">
            <a:avLst>
              <a:gd name="adj1" fmla="val -24062"/>
              <a:gd name="adj2" fmla="val -633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Representatives throughout all areas of the company must be included in the recovery team, to identify key systems, services and infrastructure elements they need for recovery. They must also assess recovery testing results to see if such needs are met</a:t>
            </a:r>
          </a:p>
        </p:txBody>
      </p:sp>
    </p:spTree>
    <p:extLst>
      <p:ext uri="{BB962C8B-B14F-4D97-AF65-F5344CB8AC3E}">
        <p14:creationId xmlns:p14="http://schemas.microsoft.com/office/powerpoint/2010/main" val="24394371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Diagram 2"/>
          <p:cNvGraphicFramePr/>
          <p:nvPr>
            <p:extLst>
              <p:ext uri="{D42A27DB-BD31-4B8C-83A1-F6EECF244321}">
                <p14:modId xmlns:p14="http://schemas.microsoft.com/office/powerpoint/2010/main" val="2031075539"/>
              </p:ext>
            </p:extLst>
          </p:nvPr>
        </p:nvGraphicFramePr>
        <p:xfrm>
          <a:off x="-190503" y="1224078"/>
          <a:ext cx="8432800" cy="4605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ular Callout 1"/>
          <p:cNvSpPr/>
          <p:nvPr/>
        </p:nvSpPr>
        <p:spPr>
          <a:xfrm>
            <a:off x="197961" y="4759358"/>
            <a:ext cx="3940405" cy="1952527"/>
          </a:xfrm>
          <a:prstGeom prst="wedgeRectCallout">
            <a:avLst>
              <a:gd name="adj1" fmla="val 18246"/>
              <a:gd name="adj2" fmla="val -662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Trainers, writers and support staff can provide expert help in preparing business continuity/disaster recovery plan documents and training team members in their specific roles. They must also provide the documents, how-</a:t>
            </a:r>
            <a:r>
              <a:rPr lang="en-GB" sz="1600" dirty="0" err="1"/>
              <a:t>to's</a:t>
            </a:r>
            <a:r>
              <a:rPr lang="en-GB" sz="1600" dirty="0"/>
              <a:t> and checklists team members will use to guide their work, to check their results and document those results for later analysis</a:t>
            </a:r>
          </a:p>
        </p:txBody>
      </p:sp>
    </p:spTree>
    <p:extLst>
      <p:ext uri="{BB962C8B-B14F-4D97-AF65-F5344CB8AC3E}">
        <p14:creationId xmlns:p14="http://schemas.microsoft.com/office/powerpoint/2010/main" val="2412238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3" name="TextBox 2"/>
          <p:cNvSpPr txBox="1"/>
          <p:nvPr/>
        </p:nvSpPr>
        <p:spPr>
          <a:xfrm>
            <a:off x="177796" y="995478"/>
            <a:ext cx="8077203" cy="5463034"/>
          </a:xfrm>
          <a:prstGeom prst="rect">
            <a:avLst/>
          </a:prstGeom>
          <a:noFill/>
        </p:spPr>
        <p:txBody>
          <a:bodyPr wrap="square" rtlCol="0">
            <a:spAutoFit/>
          </a:bodyPr>
          <a:lstStyle/>
          <a:p>
            <a:r>
              <a:rPr lang="en-GB" b="1" dirty="0"/>
              <a:t>Recovery Team Leader</a:t>
            </a:r>
          </a:p>
          <a:p>
            <a:pPr>
              <a:spcAft>
                <a:spcPts val="600"/>
              </a:spcAft>
            </a:pPr>
            <a:r>
              <a:rPr lang="en-GB" dirty="0"/>
              <a:t>A single person given the ultimate responsibility for managing the process and co-ordinating other staff members.</a:t>
            </a:r>
            <a:endParaRPr lang="en-GB" b="1" dirty="0"/>
          </a:p>
          <a:p>
            <a:r>
              <a:rPr lang="en-GB" b="1" dirty="0"/>
              <a:t>Disaster Recovery Planning Expert </a:t>
            </a:r>
          </a:p>
          <a:p>
            <a:pPr>
              <a:spcAft>
                <a:spcPts val="600"/>
              </a:spcAft>
            </a:pPr>
            <a:r>
              <a:rPr lang="en-GB" dirty="0"/>
              <a:t>An individual with experience of planning and implementing disaster recovery processes, who ensures that best-practices are implemented, assessing risks, potential losses and exposure, advising the team leader.</a:t>
            </a:r>
          </a:p>
          <a:p>
            <a:r>
              <a:rPr lang="en-GB" b="1" dirty="0"/>
              <a:t>Business Unit Stakeholders</a:t>
            </a:r>
          </a:p>
          <a:p>
            <a:pPr>
              <a:spcAft>
                <a:spcPts val="600"/>
              </a:spcAft>
            </a:pPr>
            <a:r>
              <a:rPr lang="en-GB" dirty="0"/>
              <a:t>Key members of staff who manage individual areas of the business, who must make sure key systems and services are sufficiently covered by the disaster recovery plan.</a:t>
            </a:r>
            <a:endParaRPr lang="en-GB" b="1" dirty="0"/>
          </a:p>
          <a:p>
            <a:r>
              <a:rPr lang="en-GB" b="1" dirty="0"/>
              <a:t>Network and Infrastructure Staff</a:t>
            </a:r>
          </a:p>
          <a:p>
            <a:pPr>
              <a:spcAft>
                <a:spcPts val="600"/>
              </a:spcAft>
            </a:pPr>
            <a:r>
              <a:rPr lang="en-GB" dirty="0"/>
              <a:t>The heads of the core IT team will specify the infrastructure needed to implement the disaster recovery plan, including maintenance, testing, and configuration.  They will be specify how to recover data, processes and systems in the event of a failure.</a:t>
            </a:r>
            <a:endParaRPr lang="en-GB" b="1" dirty="0"/>
          </a:p>
          <a:p>
            <a:r>
              <a:rPr lang="en-GB" b="1" dirty="0"/>
              <a:t>IT Systems and Service Staff</a:t>
            </a:r>
          </a:p>
          <a:p>
            <a:pPr>
              <a:spcAft>
                <a:spcPts val="600"/>
              </a:spcAft>
            </a:pPr>
            <a:r>
              <a:rPr lang="en-GB" dirty="0"/>
              <a:t>Other members of the IT team will be trained to participate in the recovery process</a:t>
            </a:r>
          </a:p>
          <a:p>
            <a:r>
              <a:rPr lang="en-GB" b="1" dirty="0"/>
              <a:t>Support Staff</a:t>
            </a:r>
          </a:p>
          <a:p>
            <a:r>
              <a:rPr lang="en-GB" dirty="0"/>
              <a:t>Writers and trainers to produce documentation and train staff</a:t>
            </a:r>
            <a:endParaRPr lang="en-US" dirty="0"/>
          </a:p>
        </p:txBody>
      </p:sp>
    </p:spTree>
    <p:extLst>
      <p:ext uri="{BB962C8B-B14F-4D97-AF65-F5344CB8AC3E}">
        <p14:creationId xmlns:p14="http://schemas.microsoft.com/office/powerpoint/2010/main" val="2260101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3" name="TextBox 2"/>
          <p:cNvSpPr txBox="1"/>
          <p:nvPr/>
        </p:nvSpPr>
        <p:spPr>
          <a:xfrm>
            <a:off x="89124" y="1120710"/>
            <a:ext cx="8345192" cy="2246769"/>
          </a:xfrm>
          <a:prstGeom prst="rect">
            <a:avLst/>
          </a:prstGeom>
          <a:noFill/>
        </p:spPr>
        <p:txBody>
          <a:bodyPr wrap="square" rtlCol="0">
            <a:spAutoFit/>
          </a:bodyPr>
          <a:lstStyle/>
          <a:p>
            <a:r>
              <a:rPr lang="en-GB" sz="2000" dirty="0"/>
              <a:t>In large companies, ultimately the production and sign-off a BCDR plan will be the responsibility of the </a:t>
            </a:r>
            <a:r>
              <a:rPr lang="en-GB" sz="2000" b="1" dirty="0"/>
              <a:t>Chief Information Officer (CIO)</a:t>
            </a:r>
            <a:r>
              <a:rPr lang="en-GB" sz="2000" dirty="0"/>
              <a:t>.</a:t>
            </a:r>
          </a:p>
          <a:p>
            <a:endParaRPr lang="en-GB" sz="2000" dirty="0"/>
          </a:p>
          <a:p>
            <a:r>
              <a:rPr lang="en-GB" sz="2000" dirty="0"/>
              <a:t>The CIO is responsible for the management of all of the information resources in a company, whereas the </a:t>
            </a:r>
            <a:r>
              <a:rPr lang="en-GB" sz="2000" b="1" dirty="0"/>
              <a:t>Chief Technology Officer (CTO) </a:t>
            </a:r>
            <a:r>
              <a:rPr lang="en-GB" sz="2000" dirty="0"/>
              <a:t>is responsible for the management and implementation of technology used to support the information resources.</a:t>
            </a:r>
          </a:p>
        </p:txBody>
      </p:sp>
      <p:grpSp>
        <p:nvGrpSpPr>
          <p:cNvPr id="4" name="Group 3">
            <a:extLst>
              <a:ext uri="{FF2B5EF4-FFF2-40B4-BE49-F238E27FC236}">
                <a16:creationId xmlns:a16="http://schemas.microsoft.com/office/drawing/2014/main" id="{BDBDDC32-C944-4DD9-81AA-7C60FA18C932}"/>
              </a:ext>
            </a:extLst>
          </p:cNvPr>
          <p:cNvGrpSpPr/>
          <p:nvPr/>
        </p:nvGrpSpPr>
        <p:grpSpPr>
          <a:xfrm>
            <a:off x="205091" y="5078869"/>
            <a:ext cx="2046790" cy="1048978"/>
            <a:chOff x="2506200" y="1287"/>
            <a:chExt cx="2442498" cy="1221249"/>
          </a:xfrm>
        </p:grpSpPr>
        <p:sp>
          <p:nvSpPr>
            <p:cNvPr id="5" name="Rectangle: Rounded Corners 4">
              <a:extLst>
                <a:ext uri="{FF2B5EF4-FFF2-40B4-BE49-F238E27FC236}">
                  <a16:creationId xmlns:a16="http://schemas.microsoft.com/office/drawing/2014/main" id="{0A370522-95C7-4E7C-9CE9-55F527B4ECD5}"/>
                </a:ext>
              </a:extLst>
            </p:cNvPr>
            <p:cNvSpPr/>
            <p:nvPr/>
          </p:nvSpPr>
          <p:spPr>
            <a:xfrm>
              <a:off x="2506200" y="1287"/>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ectangle: Rounded Corners 4">
              <a:extLst>
                <a:ext uri="{FF2B5EF4-FFF2-40B4-BE49-F238E27FC236}">
                  <a16:creationId xmlns:a16="http://schemas.microsoft.com/office/drawing/2014/main" id="{027F3D79-9F37-4F58-85E4-0A1C350325E9}"/>
                </a:ext>
              </a:extLst>
            </p:cNvPr>
            <p:cNvSpPr txBox="1"/>
            <p:nvPr/>
          </p:nvSpPr>
          <p:spPr>
            <a:xfrm>
              <a:off x="2541969" y="37056"/>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CIO</a:t>
              </a:r>
              <a:endParaRPr lang="en-US" sz="2700" kern="1200" dirty="0"/>
            </a:p>
          </p:txBody>
        </p:sp>
      </p:grpSp>
      <p:grpSp>
        <p:nvGrpSpPr>
          <p:cNvPr id="7" name="Group 6">
            <a:extLst>
              <a:ext uri="{FF2B5EF4-FFF2-40B4-BE49-F238E27FC236}">
                <a16:creationId xmlns:a16="http://schemas.microsoft.com/office/drawing/2014/main" id="{B50B63F1-882E-461A-A088-1A0955D22E96}"/>
              </a:ext>
            </a:extLst>
          </p:cNvPr>
          <p:cNvGrpSpPr/>
          <p:nvPr/>
        </p:nvGrpSpPr>
        <p:grpSpPr>
          <a:xfrm>
            <a:off x="1534839" y="3712333"/>
            <a:ext cx="2046790" cy="1048978"/>
            <a:chOff x="489658" y="3494040"/>
            <a:chExt cx="2442498" cy="1221249"/>
          </a:xfrm>
        </p:grpSpPr>
        <p:sp>
          <p:nvSpPr>
            <p:cNvPr id="8" name="Rectangle: Rounded Corners 7">
              <a:extLst>
                <a:ext uri="{FF2B5EF4-FFF2-40B4-BE49-F238E27FC236}">
                  <a16:creationId xmlns:a16="http://schemas.microsoft.com/office/drawing/2014/main" id="{E049DE8D-E06A-4AAF-9FE8-2CCF343A7106}"/>
                </a:ext>
              </a:extLst>
            </p:cNvPr>
            <p:cNvSpPr/>
            <p:nvPr/>
          </p:nvSpPr>
          <p:spPr>
            <a:xfrm>
              <a:off x="489658"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Rectangle: Rounded Corners 4">
              <a:extLst>
                <a:ext uri="{FF2B5EF4-FFF2-40B4-BE49-F238E27FC236}">
                  <a16:creationId xmlns:a16="http://schemas.microsoft.com/office/drawing/2014/main" id="{47ACD999-384E-46E6-B4D4-04EF416FD2FE}"/>
                </a:ext>
              </a:extLst>
            </p:cNvPr>
            <p:cNvSpPr txBox="1"/>
            <p:nvPr/>
          </p:nvSpPr>
          <p:spPr>
            <a:xfrm>
              <a:off x="525427"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dirty="0"/>
                <a:t>CEO</a:t>
              </a:r>
              <a:endParaRPr lang="en-US" sz="2700" kern="1200" dirty="0"/>
            </a:p>
          </p:txBody>
        </p:sp>
      </p:grpSp>
      <p:grpSp>
        <p:nvGrpSpPr>
          <p:cNvPr id="10" name="Group 9">
            <a:extLst>
              <a:ext uri="{FF2B5EF4-FFF2-40B4-BE49-F238E27FC236}">
                <a16:creationId xmlns:a16="http://schemas.microsoft.com/office/drawing/2014/main" id="{7EC2523C-7D58-4B87-A9B6-6104A2957FA8}"/>
              </a:ext>
            </a:extLst>
          </p:cNvPr>
          <p:cNvGrpSpPr/>
          <p:nvPr/>
        </p:nvGrpSpPr>
        <p:grpSpPr>
          <a:xfrm>
            <a:off x="2973767" y="5078869"/>
            <a:ext cx="2046790" cy="1048978"/>
            <a:chOff x="4522742" y="3494040"/>
            <a:chExt cx="2442498" cy="1221249"/>
          </a:xfrm>
        </p:grpSpPr>
        <p:sp>
          <p:nvSpPr>
            <p:cNvPr id="11" name="Rectangle: Rounded Corners 10">
              <a:extLst>
                <a:ext uri="{FF2B5EF4-FFF2-40B4-BE49-F238E27FC236}">
                  <a16:creationId xmlns:a16="http://schemas.microsoft.com/office/drawing/2014/main" id="{A4022AD8-0346-4343-9ED3-6D08E950D1E8}"/>
                </a:ext>
              </a:extLst>
            </p:cNvPr>
            <p:cNvSpPr/>
            <p:nvPr/>
          </p:nvSpPr>
          <p:spPr>
            <a:xfrm>
              <a:off x="4522742"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2" name="Rectangle: Rounded Corners 4">
              <a:extLst>
                <a:ext uri="{FF2B5EF4-FFF2-40B4-BE49-F238E27FC236}">
                  <a16:creationId xmlns:a16="http://schemas.microsoft.com/office/drawing/2014/main" id="{5413BCED-E8C1-439F-8F42-5CF0889C0819}"/>
                </a:ext>
              </a:extLst>
            </p:cNvPr>
            <p:cNvSpPr txBox="1"/>
            <p:nvPr/>
          </p:nvSpPr>
          <p:spPr>
            <a:xfrm>
              <a:off x="4558511"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CTO</a:t>
              </a:r>
              <a:endParaRPr lang="en-US" sz="2700" kern="1200" dirty="0"/>
            </a:p>
          </p:txBody>
        </p:sp>
      </p:grpSp>
      <p:sp>
        <p:nvSpPr>
          <p:cNvPr id="2" name="TextBox 1">
            <a:extLst>
              <a:ext uri="{FF2B5EF4-FFF2-40B4-BE49-F238E27FC236}">
                <a16:creationId xmlns:a16="http://schemas.microsoft.com/office/drawing/2014/main" id="{450AD90F-BF9A-47B4-955C-95FD5051C0CC}"/>
              </a:ext>
            </a:extLst>
          </p:cNvPr>
          <p:cNvSpPr txBox="1"/>
          <p:nvPr/>
        </p:nvSpPr>
        <p:spPr>
          <a:xfrm>
            <a:off x="3884735" y="3288874"/>
            <a:ext cx="4244454" cy="1631216"/>
          </a:xfrm>
          <a:prstGeom prst="rect">
            <a:avLst/>
          </a:prstGeom>
          <a:noFill/>
        </p:spPr>
        <p:txBody>
          <a:bodyPr wrap="square" rtlCol="0">
            <a:spAutoFit/>
          </a:bodyPr>
          <a:lstStyle/>
          <a:p>
            <a:r>
              <a:rPr lang="en-GB" sz="2000" dirty="0"/>
              <a:t>Sometimes the CTO reports in to the CIO (e.g. the CIO is the CTO’s manager), whilst sometimes both the CIO and CTO report in to the </a:t>
            </a:r>
            <a:r>
              <a:rPr lang="en-GB" sz="2000" b="1" dirty="0"/>
              <a:t>Chief Executive Officer (CEO)</a:t>
            </a:r>
            <a:r>
              <a:rPr lang="en-GB" sz="2000" dirty="0"/>
              <a:t>.</a:t>
            </a:r>
            <a:endParaRPr lang="en-US" sz="2000" dirty="0"/>
          </a:p>
        </p:txBody>
      </p:sp>
    </p:spTree>
    <p:extLst>
      <p:ext uri="{BB962C8B-B14F-4D97-AF65-F5344CB8AC3E}">
        <p14:creationId xmlns:p14="http://schemas.microsoft.com/office/powerpoint/2010/main" val="15874853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2" name="TextBox 1">
            <a:extLst>
              <a:ext uri="{FF2B5EF4-FFF2-40B4-BE49-F238E27FC236}">
                <a16:creationId xmlns:a16="http://schemas.microsoft.com/office/drawing/2014/main" id="{FAD98903-B6AF-4A30-A8D7-7EFF3CD4138B}"/>
              </a:ext>
            </a:extLst>
          </p:cNvPr>
          <p:cNvSpPr txBox="1"/>
          <p:nvPr/>
        </p:nvSpPr>
        <p:spPr>
          <a:xfrm>
            <a:off x="0" y="995478"/>
            <a:ext cx="8679975" cy="2385268"/>
          </a:xfrm>
          <a:prstGeom prst="rect">
            <a:avLst/>
          </a:prstGeom>
          <a:noFill/>
        </p:spPr>
        <p:txBody>
          <a:bodyPr wrap="square" rtlCol="0">
            <a:spAutoFit/>
          </a:bodyPr>
          <a:lstStyle/>
          <a:p>
            <a:pPr>
              <a:spcAft>
                <a:spcPts val="600"/>
              </a:spcAft>
            </a:pPr>
            <a:r>
              <a:rPr lang="en-GB" sz="2400" dirty="0"/>
              <a:t>The end result from the BCDR planning activities should be a set of </a:t>
            </a:r>
            <a:r>
              <a:rPr lang="en-GB" sz="2400" i="1" dirty="0"/>
              <a:t>procedures</a:t>
            </a:r>
            <a:r>
              <a:rPr lang="en-GB" sz="2400" dirty="0"/>
              <a:t> that can be followed should a specific scenario occur.</a:t>
            </a:r>
          </a:p>
          <a:p>
            <a:r>
              <a:rPr lang="en-GB" sz="2400" dirty="0"/>
              <a:t>Think back to the original example of a plumbing issue causing a risk to the tropical fish tank.  It is exactly the same concept.</a:t>
            </a:r>
          </a:p>
          <a:p>
            <a:endParaRPr lang="en-GB" sz="2400" dirty="0"/>
          </a:p>
          <a:p>
            <a:endParaRPr lang="en-US" sz="2400" dirty="0"/>
          </a:p>
        </p:txBody>
      </p:sp>
      <p:graphicFrame>
        <p:nvGraphicFramePr>
          <p:cNvPr id="3" name="Diagram 2">
            <a:extLst>
              <a:ext uri="{FF2B5EF4-FFF2-40B4-BE49-F238E27FC236}">
                <a16:creationId xmlns:a16="http://schemas.microsoft.com/office/drawing/2014/main" id="{936E76FB-BF6C-4171-92FC-6802E6879166}"/>
              </a:ext>
            </a:extLst>
          </p:cNvPr>
          <p:cNvGraphicFramePr/>
          <p:nvPr>
            <p:extLst>
              <p:ext uri="{D42A27DB-BD31-4B8C-83A1-F6EECF244321}">
                <p14:modId xmlns:p14="http://schemas.microsoft.com/office/powerpoint/2010/main" val="1747768192"/>
              </p:ext>
            </p:extLst>
          </p:nvPr>
        </p:nvGraphicFramePr>
        <p:xfrm>
          <a:off x="991359" y="2652595"/>
          <a:ext cx="6665036" cy="36663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094221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3" name="Table 2">
            <a:extLst>
              <a:ext uri="{FF2B5EF4-FFF2-40B4-BE49-F238E27FC236}">
                <a16:creationId xmlns:a16="http://schemas.microsoft.com/office/drawing/2014/main" id="{1FBAE529-8E4C-4085-AAD6-2FB1B08A3A41}"/>
              </a:ext>
            </a:extLst>
          </p:cNvPr>
          <p:cNvGraphicFramePr>
            <a:graphicFrameLocks noGrp="1"/>
          </p:cNvGraphicFramePr>
          <p:nvPr>
            <p:extLst>
              <p:ext uri="{D42A27DB-BD31-4B8C-83A1-F6EECF244321}">
                <p14:modId xmlns:p14="http://schemas.microsoft.com/office/powerpoint/2010/main" val="639160725"/>
              </p:ext>
            </p:extLst>
          </p:nvPr>
        </p:nvGraphicFramePr>
        <p:xfrm>
          <a:off x="200168" y="1750020"/>
          <a:ext cx="8821001" cy="4942840"/>
        </p:xfrm>
        <a:graphic>
          <a:graphicData uri="http://schemas.openxmlformats.org/drawingml/2006/table">
            <a:tbl>
              <a:tblPr firstRow="1" bandRow="1">
                <a:tableStyleId>{5C22544A-7EE6-4342-B048-85BDC9FD1C3A}</a:tableStyleId>
              </a:tblPr>
              <a:tblGrid>
                <a:gridCol w="359390">
                  <a:extLst>
                    <a:ext uri="{9D8B030D-6E8A-4147-A177-3AD203B41FA5}">
                      <a16:colId xmlns:a16="http://schemas.microsoft.com/office/drawing/2014/main" val="2268698501"/>
                    </a:ext>
                  </a:extLst>
                </a:gridCol>
                <a:gridCol w="1869743">
                  <a:extLst>
                    <a:ext uri="{9D8B030D-6E8A-4147-A177-3AD203B41FA5}">
                      <a16:colId xmlns:a16="http://schemas.microsoft.com/office/drawing/2014/main" val="3188389758"/>
                    </a:ext>
                  </a:extLst>
                </a:gridCol>
                <a:gridCol w="1569493">
                  <a:extLst>
                    <a:ext uri="{9D8B030D-6E8A-4147-A177-3AD203B41FA5}">
                      <a16:colId xmlns:a16="http://schemas.microsoft.com/office/drawing/2014/main" val="2813172500"/>
                    </a:ext>
                  </a:extLst>
                </a:gridCol>
                <a:gridCol w="1487606">
                  <a:extLst>
                    <a:ext uri="{9D8B030D-6E8A-4147-A177-3AD203B41FA5}">
                      <a16:colId xmlns:a16="http://schemas.microsoft.com/office/drawing/2014/main" val="2238398565"/>
                    </a:ext>
                  </a:extLst>
                </a:gridCol>
                <a:gridCol w="1787857">
                  <a:extLst>
                    <a:ext uri="{9D8B030D-6E8A-4147-A177-3AD203B41FA5}">
                      <a16:colId xmlns:a16="http://schemas.microsoft.com/office/drawing/2014/main" val="2400113975"/>
                    </a:ext>
                  </a:extLst>
                </a:gridCol>
                <a:gridCol w="1746912">
                  <a:extLst>
                    <a:ext uri="{9D8B030D-6E8A-4147-A177-3AD203B41FA5}">
                      <a16:colId xmlns:a16="http://schemas.microsoft.com/office/drawing/2014/main" val="2283878009"/>
                    </a:ext>
                  </a:extLst>
                </a:gridCol>
              </a:tblGrid>
              <a:tr h="370840">
                <a:tc>
                  <a:txBody>
                    <a:bodyPr/>
                    <a:lstStyle/>
                    <a:p>
                      <a:endParaRPr lang="en-US" dirty="0"/>
                    </a:p>
                  </a:txBody>
                  <a:tcPr/>
                </a:tc>
                <a:tc>
                  <a:txBody>
                    <a:bodyPr/>
                    <a:lstStyle/>
                    <a:p>
                      <a:r>
                        <a:rPr lang="en-GB" dirty="0"/>
                        <a:t>Process</a:t>
                      </a:r>
                      <a:endParaRPr lang="en-US" dirty="0"/>
                    </a:p>
                  </a:txBody>
                  <a:tcPr/>
                </a:tc>
                <a:tc>
                  <a:txBody>
                    <a:bodyPr/>
                    <a:lstStyle/>
                    <a:p>
                      <a:r>
                        <a:rPr lang="en-GB" dirty="0"/>
                        <a:t>Who</a:t>
                      </a:r>
                      <a:endParaRPr lang="en-US" dirty="0"/>
                    </a:p>
                  </a:txBody>
                  <a:tcPr/>
                </a:tc>
                <a:tc>
                  <a:txBody>
                    <a:bodyPr/>
                    <a:lstStyle/>
                    <a:p>
                      <a:r>
                        <a:rPr lang="en-GB" dirty="0"/>
                        <a:t>Time</a:t>
                      </a:r>
                      <a:endParaRPr lang="en-US" dirty="0"/>
                    </a:p>
                  </a:txBody>
                  <a:tcPr/>
                </a:tc>
                <a:tc>
                  <a:txBody>
                    <a:bodyPr/>
                    <a:lstStyle/>
                    <a:p>
                      <a:r>
                        <a:rPr lang="en-GB" dirty="0"/>
                        <a:t>Resources</a:t>
                      </a:r>
                      <a:endParaRPr lang="en-US" dirty="0"/>
                    </a:p>
                  </a:txBody>
                  <a:tcPr/>
                </a:tc>
                <a:tc>
                  <a:txBody>
                    <a:bodyPr/>
                    <a:lstStyle/>
                    <a:p>
                      <a:r>
                        <a:rPr lang="en-GB" dirty="0"/>
                        <a:t>Comments</a:t>
                      </a:r>
                      <a:endParaRPr lang="en-US" dirty="0"/>
                    </a:p>
                  </a:txBody>
                  <a:tcPr/>
                </a:tc>
                <a:extLst>
                  <a:ext uri="{0D108BD9-81ED-4DB2-BD59-A6C34878D82A}">
                    <a16:rowId xmlns:a16="http://schemas.microsoft.com/office/drawing/2014/main" val="1817692145"/>
                  </a:ext>
                </a:extLst>
              </a:tr>
              <a:tr h="370840">
                <a:tc>
                  <a:txBody>
                    <a:bodyPr/>
                    <a:lstStyle/>
                    <a:p>
                      <a:r>
                        <a:rPr lang="en-GB" dirty="0"/>
                        <a:t>1</a:t>
                      </a:r>
                      <a:endParaRPr lang="en-US" dirty="0"/>
                    </a:p>
                  </a:txBody>
                  <a:tcPr/>
                </a:tc>
                <a:tc>
                  <a:txBody>
                    <a:bodyPr/>
                    <a:lstStyle/>
                    <a:p>
                      <a:r>
                        <a:rPr lang="en-GB" dirty="0"/>
                        <a:t>Disconnect server from the network</a:t>
                      </a:r>
                      <a:endParaRPr lang="en-US" dirty="0"/>
                    </a:p>
                  </a:txBody>
                  <a:tcPr/>
                </a:tc>
                <a:tc>
                  <a:txBody>
                    <a:bodyPr/>
                    <a:lstStyle/>
                    <a:p>
                      <a:r>
                        <a:rPr lang="en-GB" dirty="0"/>
                        <a:t>Operations shift manager</a:t>
                      </a:r>
                      <a:endParaRPr lang="en-US" dirty="0"/>
                    </a:p>
                  </a:txBody>
                  <a:tcPr/>
                </a:tc>
                <a:tc>
                  <a:txBody>
                    <a:bodyPr/>
                    <a:lstStyle/>
                    <a:p>
                      <a:r>
                        <a:rPr lang="en-GB" dirty="0"/>
                        <a:t>10 minutes</a:t>
                      </a:r>
                      <a:endParaRPr lang="en-US" dirty="0"/>
                    </a:p>
                  </a:txBody>
                  <a:tcPr/>
                </a:tc>
                <a:tc>
                  <a:txBody>
                    <a:bodyPr/>
                    <a:lstStyle/>
                    <a:p>
                      <a:r>
                        <a:rPr lang="en-GB" dirty="0"/>
                        <a:t>Operations shift team</a:t>
                      </a:r>
                      <a:endParaRPr lang="en-US" dirty="0"/>
                    </a:p>
                  </a:txBody>
                  <a:tcPr/>
                </a:tc>
                <a:tc rowSpan="3">
                  <a:txBody>
                    <a:bodyPr/>
                    <a:lstStyle/>
                    <a:p>
                      <a:r>
                        <a:rPr lang="en-GB" dirty="0"/>
                        <a:t>These steps can run in parallel with each other</a:t>
                      </a:r>
                      <a:endParaRPr lang="en-US" dirty="0"/>
                    </a:p>
                  </a:txBody>
                  <a:tcPr anchor="ctr"/>
                </a:tc>
                <a:extLst>
                  <a:ext uri="{0D108BD9-81ED-4DB2-BD59-A6C34878D82A}">
                    <a16:rowId xmlns:a16="http://schemas.microsoft.com/office/drawing/2014/main" val="2274263579"/>
                  </a:ext>
                </a:extLst>
              </a:tr>
              <a:tr h="370840">
                <a:tc>
                  <a:txBody>
                    <a:bodyPr/>
                    <a:lstStyle/>
                    <a:p>
                      <a:r>
                        <a:rPr lang="en-GB" dirty="0"/>
                        <a:t>2</a:t>
                      </a:r>
                      <a:endParaRPr lang="en-US" dirty="0"/>
                    </a:p>
                  </a:txBody>
                  <a:tcPr/>
                </a:tc>
                <a:tc>
                  <a:txBody>
                    <a:bodyPr/>
                    <a:lstStyle/>
                    <a:p>
                      <a:r>
                        <a:rPr lang="en-GB" dirty="0"/>
                        <a:t>Notify customers of service interruption</a:t>
                      </a:r>
                      <a:endParaRPr lang="en-US" dirty="0"/>
                    </a:p>
                  </a:txBody>
                  <a:tcPr/>
                </a:tc>
                <a:tc>
                  <a:txBody>
                    <a:bodyPr/>
                    <a:lstStyle/>
                    <a:p>
                      <a:r>
                        <a:rPr lang="en-GB" dirty="0"/>
                        <a:t>Sales rep for each customer</a:t>
                      </a:r>
                      <a:endParaRPr lang="en-US" dirty="0"/>
                    </a:p>
                  </a:txBody>
                  <a:tcPr/>
                </a:tc>
                <a:tc>
                  <a:txBody>
                    <a:bodyPr/>
                    <a:lstStyle/>
                    <a:p>
                      <a:r>
                        <a:rPr lang="en-GB" dirty="0"/>
                        <a:t>Within 15 minutes</a:t>
                      </a:r>
                      <a:endParaRPr lang="en-US" dirty="0"/>
                    </a:p>
                  </a:txBody>
                  <a:tcPr/>
                </a:tc>
                <a:tc>
                  <a:txBody>
                    <a:bodyPr/>
                    <a:lstStyle/>
                    <a:p>
                      <a:r>
                        <a:rPr lang="en-GB" dirty="0"/>
                        <a:t>Contact details in CLIENT56.XLS</a:t>
                      </a:r>
                      <a:endParaRPr lang="en-US" dirty="0"/>
                    </a:p>
                  </a:txBody>
                  <a:tcPr/>
                </a:tc>
                <a:tc vMerge="1">
                  <a:txBody>
                    <a:bodyPr/>
                    <a:lstStyle/>
                    <a:p>
                      <a:endParaRPr lang="en-US" dirty="0"/>
                    </a:p>
                  </a:txBody>
                  <a:tcPr/>
                </a:tc>
                <a:extLst>
                  <a:ext uri="{0D108BD9-81ED-4DB2-BD59-A6C34878D82A}">
                    <a16:rowId xmlns:a16="http://schemas.microsoft.com/office/drawing/2014/main" val="2866243048"/>
                  </a:ext>
                </a:extLst>
              </a:tr>
              <a:tr h="370840">
                <a:tc>
                  <a:txBody>
                    <a:bodyPr/>
                    <a:lstStyle/>
                    <a:p>
                      <a:r>
                        <a:rPr lang="en-GB" dirty="0"/>
                        <a:t>3</a:t>
                      </a:r>
                      <a:endParaRPr lang="en-US" dirty="0"/>
                    </a:p>
                  </a:txBody>
                  <a:tcPr/>
                </a:tc>
                <a:tc>
                  <a:txBody>
                    <a:bodyPr/>
                    <a:lstStyle/>
                    <a:p>
                      <a:r>
                        <a:rPr lang="en-GB" dirty="0"/>
                        <a:t>Bring backup server online </a:t>
                      </a:r>
                      <a:endParaRPr lang="en-US" dirty="0"/>
                    </a:p>
                  </a:txBody>
                  <a:tcPr/>
                </a:tc>
                <a:tc>
                  <a:txBody>
                    <a:bodyPr/>
                    <a:lstStyle/>
                    <a:p>
                      <a:r>
                        <a:rPr lang="en-GB" dirty="0"/>
                        <a:t>Operations shift manager</a:t>
                      </a:r>
                      <a:endParaRPr lang="en-US" dirty="0"/>
                    </a:p>
                  </a:txBody>
                  <a:tcPr/>
                </a:tc>
                <a:tc>
                  <a:txBody>
                    <a:bodyPr/>
                    <a:lstStyle/>
                    <a:p>
                      <a:r>
                        <a:rPr lang="en-GB" dirty="0"/>
                        <a:t>Within 1 hour (RTO 60 mins)</a:t>
                      </a:r>
                      <a:endParaRPr lang="en-US" dirty="0"/>
                    </a:p>
                  </a:txBody>
                  <a:tcPr/>
                </a:tc>
                <a:tc>
                  <a:txBody>
                    <a:bodyPr/>
                    <a:lstStyle/>
                    <a:p>
                      <a:r>
                        <a:rPr lang="en-GB" dirty="0"/>
                        <a:t>Operations shift team</a:t>
                      </a:r>
                      <a:endParaRPr lang="en-US" dirty="0"/>
                    </a:p>
                  </a:txBody>
                  <a:tcPr/>
                </a:tc>
                <a:tc vMerge="1">
                  <a:txBody>
                    <a:bodyPr/>
                    <a:lstStyle/>
                    <a:p>
                      <a:endParaRPr lang="en-US" dirty="0"/>
                    </a:p>
                  </a:txBody>
                  <a:tcPr/>
                </a:tc>
                <a:extLst>
                  <a:ext uri="{0D108BD9-81ED-4DB2-BD59-A6C34878D82A}">
                    <a16:rowId xmlns:a16="http://schemas.microsoft.com/office/drawing/2014/main" val="2133585092"/>
                  </a:ext>
                </a:extLst>
              </a:tr>
              <a:tr h="370840">
                <a:tc>
                  <a:txBody>
                    <a:bodyPr/>
                    <a:lstStyle/>
                    <a:p>
                      <a:r>
                        <a:rPr lang="en-GB" dirty="0"/>
                        <a:t>4</a:t>
                      </a:r>
                      <a:endParaRPr lang="en-US" dirty="0"/>
                    </a:p>
                  </a:txBody>
                  <a:tcPr/>
                </a:tc>
                <a:tc>
                  <a:txBody>
                    <a:bodyPr/>
                    <a:lstStyle/>
                    <a:p>
                      <a:r>
                        <a:rPr lang="en-GB" dirty="0"/>
                        <a:t>Investigate malware</a:t>
                      </a:r>
                      <a:endParaRPr lang="en-US" dirty="0"/>
                    </a:p>
                  </a:txBody>
                  <a:tcPr/>
                </a:tc>
                <a:tc>
                  <a:txBody>
                    <a:bodyPr/>
                    <a:lstStyle/>
                    <a:p>
                      <a:r>
                        <a:rPr lang="en-GB" dirty="0"/>
                        <a:t>Security team</a:t>
                      </a:r>
                      <a:endParaRPr lang="en-US" dirty="0"/>
                    </a:p>
                  </a:txBody>
                  <a:tcPr/>
                </a:tc>
                <a:tc>
                  <a:txBody>
                    <a:bodyPr/>
                    <a:lstStyle/>
                    <a:p>
                      <a:r>
                        <a:rPr lang="en-GB" dirty="0"/>
                        <a:t>n/a varies due to nature of incident</a:t>
                      </a:r>
                      <a:endParaRPr lang="en-US" dirty="0"/>
                    </a:p>
                  </a:txBody>
                  <a:tcPr/>
                </a:tc>
                <a:tc>
                  <a:txBody>
                    <a:bodyPr/>
                    <a:lstStyle/>
                    <a:p>
                      <a:r>
                        <a:rPr lang="en-GB" dirty="0"/>
                        <a:t>Escalate to external security consultant if necessary</a:t>
                      </a:r>
                      <a:endParaRPr lang="en-US" dirty="0"/>
                    </a:p>
                  </a:txBody>
                  <a:tcPr/>
                </a:tc>
                <a:tc>
                  <a:txBody>
                    <a:bodyPr/>
                    <a:lstStyle/>
                    <a:p>
                      <a:r>
                        <a:rPr lang="en-GB" dirty="0"/>
                        <a:t>If suspected data leak, preserve evidence / chain of custody</a:t>
                      </a:r>
                      <a:endParaRPr lang="en-US" dirty="0"/>
                    </a:p>
                  </a:txBody>
                  <a:tcPr/>
                </a:tc>
                <a:extLst>
                  <a:ext uri="{0D108BD9-81ED-4DB2-BD59-A6C34878D82A}">
                    <a16:rowId xmlns:a16="http://schemas.microsoft.com/office/drawing/2014/main" val="1916453570"/>
                  </a:ext>
                </a:extLst>
              </a:tr>
              <a:tr h="370840">
                <a:tc>
                  <a:txBody>
                    <a:bodyPr/>
                    <a:lstStyle/>
                    <a:p>
                      <a:r>
                        <a:rPr lang="en-GB" dirty="0"/>
                        <a:t>5</a:t>
                      </a:r>
                      <a:endParaRPr lang="en-US" dirty="0"/>
                    </a:p>
                  </a:txBody>
                  <a:tcPr/>
                </a:tc>
                <a:tc>
                  <a:txBody>
                    <a:bodyPr/>
                    <a:lstStyle/>
                    <a:p>
                      <a:r>
                        <a:rPr lang="en-GB" dirty="0"/>
                        <a:t>Rebuild/clean server</a:t>
                      </a:r>
                      <a:endParaRPr lang="en-US" dirty="0"/>
                    </a:p>
                  </a:txBody>
                  <a:tcPr/>
                </a:tc>
                <a:tc>
                  <a:txBody>
                    <a:bodyPr/>
                    <a:lstStyle/>
                    <a:p>
                      <a:r>
                        <a:rPr lang="en-GB" dirty="0"/>
                        <a:t>Security / Operations team</a:t>
                      </a:r>
                      <a:endParaRPr lang="en-US" dirty="0"/>
                    </a:p>
                  </a:txBody>
                  <a:tcPr/>
                </a:tc>
                <a:tc>
                  <a:txBody>
                    <a:bodyPr/>
                    <a:lstStyle/>
                    <a:p>
                      <a:r>
                        <a:rPr lang="en-GB" dirty="0"/>
                        <a:t>n/a depends on previous step</a:t>
                      </a:r>
                      <a:endParaRPr lang="en-US" dirty="0"/>
                    </a:p>
                  </a:txBody>
                  <a:tcPr/>
                </a:tc>
                <a:tc>
                  <a:txBody>
                    <a:bodyPr/>
                    <a:lstStyle/>
                    <a:p>
                      <a:r>
                        <a:rPr lang="en-GB" dirty="0"/>
                        <a:t>Nightly server backup images (RPO 24 hours)</a:t>
                      </a:r>
                      <a:endParaRPr lang="en-US" dirty="0"/>
                    </a:p>
                  </a:txBody>
                  <a:tcPr/>
                </a:tc>
                <a:tc>
                  <a:txBody>
                    <a:bodyPr/>
                    <a:lstStyle/>
                    <a:p>
                      <a:r>
                        <a:rPr lang="en-GB" dirty="0"/>
                        <a:t>Refer to “Server Rebuild” procedure</a:t>
                      </a:r>
                      <a:endParaRPr lang="en-US" dirty="0"/>
                    </a:p>
                  </a:txBody>
                  <a:tcPr/>
                </a:tc>
                <a:extLst>
                  <a:ext uri="{0D108BD9-81ED-4DB2-BD59-A6C34878D82A}">
                    <a16:rowId xmlns:a16="http://schemas.microsoft.com/office/drawing/2014/main" val="2932172299"/>
                  </a:ext>
                </a:extLst>
              </a:tr>
            </a:tbl>
          </a:graphicData>
        </a:graphic>
      </p:graphicFrame>
      <p:sp>
        <p:nvSpPr>
          <p:cNvPr id="4" name="TextBox 3">
            <a:extLst>
              <a:ext uri="{FF2B5EF4-FFF2-40B4-BE49-F238E27FC236}">
                <a16:creationId xmlns:a16="http://schemas.microsoft.com/office/drawing/2014/main" id="{2A2E07F5-779D-42E2-BB7D-6AA53B2A0C98}"/>
              </a:ext>
            </a:extLst>
          </p:cNvPr>
          <p:cNvSpPr txBox="1"/>
          <p:nvPr/>
        </p:nvSpPr>
        <p:spPr>
          <a:xfrm>
            <a:off x="200167" y="1172694"/>
            <a:ext cx="8821001" cy="400110"/>
          </a:xfrm>
          <a:prstGeom prst="rect">
            <a:avLst/>
          </a:prstGeom>
          <a:noFill/>
        </p:spPr>
        <p:txBody>
          <a:bodyPr wrap="square" rtlCol="0">
            <a:spAutoFit/>
          </a:bodyPr>
          <a:lstStyle/>
          <a:p>
            <a:r>
              <a:rPr lang="en-GB" sz="2000" b="1" dirty="0"/>
              <a:t>This is an example procedure for dealing with a malware infection on a server:</a:t>
            </a:r>
            <a:endParaRPr lang="en-US" sz="2000" b="1" dirty="0"/>
          </a:p>
        </p:txBody>
      </p:sp>
    </p:spTree>
    <p:extLst>
      <p:ext uri="{BB962C8B-B14F-4D97-AF65-F5344CB8AC3E}">
        <p14:creationId xmlns:p14="http://schemas.microsoft.com/office/powerpoint/2010/main" val="6195797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pSp>
        <p:nvGrpSpPr>
          <p:cNvPr id="4" name="Group 3"/>
          <p:cNvGrpSpPr/>
          <p:nvPr/>
        </p:nvGrpSpPr>
        <p:grpSpPr>
          <a:xfrm>
            <a:off x="2957051" y="2856477"/>
            <a:ext cx="2442498" cy="1221249"/>
            <a:chOff x="4522742" y="3494040"/>
            <a:chExt cx="2442498" cy="1221249"/>
          </a:xfrm>
        </p:grpSpPr>
        <p:sp>
          <p:nvSpPr>
            <p:cNvPr id="5" name="Rectangle: Rounded Corners 4"/>
            <p:cNvSpPr/>
            <p:nvPr/>
          </p:nvSpPr>
          <p:spPr>
            <a:xfrm>
              <a:off x="4522742" y="3494040"/>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ectangle: Rounded Corners 4"/>
            <p:cNvSpPr txBox="1"/>
            <p:nvPr/>
          </p:nvSpPr>
          <p:spPr>
            <a:xfrm>
              <a:off x="4558511" y="3529809"/>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BCDR Plan</a:t>
              </a:r>
              <a:endParaRPr lang="en-US" sz="2700" kern="1200" dirty="0"/>
            </a:p>
          </p:txBody>
        </p:sp>
      </p:grpSp>
      <p:sp>
        <p:nvSpPr>
          <p:cNvPr id="2" name="TextBox 1"/>
          <p:cNvSpPr txBox="1"/>
          <p:nvPr/>
        </p:nvSpPr>
        <p:spPr>
          <a:xfrm>
            <a:off x="431800" y="1435100"/>
            <a:ext cx="7226300" cy="830997"/>
          </a:xfrm>
          <a:prstGeom prst="rect">
            <a:avLst/>
          </a:prstGeom>
          <a:noFill/>
        </p:spPr>
        <p:txBody>
          <a:bodyPr wrap="square" rtlCol="0">
            <a:spAutoFit/>
          </a:bodyPr>
          <a:lstStyle/>
          <a:p>
            <a:r>
              <a:rPr lang="en-GB" sz="2400" b="1" dirty="0"/>
              <a:t>Once a BCDR plan has been created, there are two important things to do.. Can you think of either?</a:t>
            </a:r>
            <a:endParaRPr lang="en-US" sz="2400" b="1" dirty="0"/>
          </a:p>
        </p:txBody>
      </p:sp>
      <p:sp>
        <p:nvSpPr>
          <p:cNvPr id="7" name="TextBox 6"/>
          <p:cNvSpPr txBox="1"/>
          <p:nvPr/>
        </p:nvSpPr>
        <p:spPr>
          <a:xfrm>
            <a:off x="635000" y="4489274"/>
            <a:ext cx="2790588" cy="1323439"/>
          </a:xfrm>
          <a:prstGeom prst="rect">
            <a:avLst/>
          </a:prstGeom>
          <a:noFill/>
        </p:spPr>
        <p:txBody>
          <a:bodyPr wrap="square" rtlCol="0">
            <a:spAutoFit/>
          </a:bodyPr>
          <a:lstStyle/>
          <a:p>
            <a:r>
              <a:rPr lang="en-GB" sz="2000" dirty="0"/>
              <a:t>Test if the plan works!  Don’t wait for an actual issue/failure/disaster before finding out…</a:t>
            </a:r>
            <a:endParaRPr lang="en-US" sz="2000" dirty="0"/>
          </a:p>
        </p:txBody>
      </p:sp>
      <p:sp>
        <p:nvSpPr>
          <p:cNvPr id="9" name="TextBox 8"/>
          <p:cNvSpPr txBox="1"/>
          <p:nvPr/>
        </p:nvSpPr>
        <p:spPr>
          <a:xfrm>
            <a:off x="4622800" y="4489274"/>
            <a:ext cx="3302000" cy="1631216"/>
          </a:xfrm>
          <a:prstGeom prst="rect">
            <a:avLst/>
          </a:prstGeom>
          <a:noFill/>
        </p:spPr>
        <p:txBody>
          <a:bodyPr wrap="square" rtlCol="0">
            <a:spAutoFit/>
          </a:bodyPr>
          <a:lstStyle/>
          <a:p>
            <a:r>
              <a:rPr lang="en-GB" sz="2000" dirty="0"/>
              <a:t>Regularly review the plan to make sure it takes account of any changes in the business (sometimes known as </a:t>
            </a:r>
            <a:r>
              <a:rPr lang="en-GB" sz="2000" b="1" dirty="0"/>
              <a:t>plan maintenance</a:t>
            </a:r>
            <a:r>
              <a:rPr lang="en-GB" sz="2000" dirty="0"/>
              <a:t>)</a:t>
            </a:r>
            <a:endParaRPr lang="en-US" sz="2000" dirty="0"/>
          </a:p>
        </p:txBody>
      </p:sp>
    </p:spTree>
    <p:extLst>
      <p:ext uri="{BB962C8B-B14F-4D97-AF65-F5344CB8AC3E}">
        <p14:creationId xmlns:p14="http://schemas.microsoft.com/office/powerpoint/2010/main" val="69354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3" name="TextBox 2">
            <a:extLst>
              <a:ext uri="{FF2B5EF4-FFF2-40B4-BE49-F238E27FC236}">
                <a16:creationId xmlns:a16="http://schemas.microsoft.com/office/drawing/2014/main" id="{12EDF96F-8CFC-41D4-81FF-2DA619F6FF1F}"/>
              </a:ext>
            </a:extLst>
          </p:cNvPr>
          <p:cNvSpPr txBox="1"/>
          <p:nvPr/>
        </p:nvSpPr>
        <p:spPr>
          <a:xfrm>
            <a:off x="109182" y="1119117"/>
            <a:ext cx="8052179" cy="4678204"/>
          </a:xfrm>
          <a:prstGeom prst="rect">
            <a:avLst/>
          </a:prstGeom>
          <a:noFill/>
        </p:spPr>
        <p:txBody>
          <a:bodyPr wrap="square" rtlCol="0">
            <a:spAutoFit/>
          </a:bodyPr>
          <a:lstStyle/>
          <a:p>
            <a:r>
              <a:rPr lang="en-GB" sz="2000" b="1" dirty="0"/>
              <a:t>Desk Testing</a:t>
            </a:r>
            <a:endParaRPr lang="en-GB" sz="2000" dirty="0"/>
          </a:p>
          <a:p>
            <a:r>
              <a:rPr lang="en-GB" sz="2000" dirty="0"/>
              <a:t>This is a </a:t>
            </a:r>
            <a:r>
              <a:rPr lang="en-GB" sz="2000" b="1" dirty="0"/>
              <a:t>non-intrusive</a:t>
            </a:r>
            <a:r>
              <a:rPr lang="en-GB" sz="2000" dirty="0"/>
              <a:t> form of testing.  All the people involved in the procedure for a given scenario sit around a desk and talk through the steps and actions they would all take.</a:t>
            </a:r>
          </a:p>
          <a:p>
            <a:endParaRPr lang="en-GB" sz="2000" dirty="0"/>
          </a:p>
          <a:p>
            <a:pPr marL="285750" indent="-285750">
              <a:buFont typeface="Arial" panose="020B0604020202020204" pitchFamily="34" charset="0"/>
              <a:buChar char="•"/>
            </a:pPr>
            <a:r>
              <a:rPr lang="en-GB" sz="2000" dirty="0"/>
              <a:t>The person who wrote the procedure should go through it step by step</a:t>
            </a:r>
          </a:p>
          <a:p>
            <a:pPr marL="285750" indent="-285750">
              <a:buFont typeface="Arial" panose="020B0604020202020204" pitchFamily="34" charset="0"/>
              <a:buChar char="•"/>
            </a:pPr>
            <a:r>
              <a:rPr lang="en-GB" sz="2000" dirty="0"/>
              <a:t>Assign someone to take notes</a:t>
            </a:r>
          </a:p>
          <a:p>
            <a:pPr marL="285750" indent="-285750">
              <a:buFont typeface="Arial" panose="020B0604020202020204" pitchFamily="34" charset="0"/>
              <a:buChar char="•"/>
            </a:pPr>
            <a:r>
              <a:rPr lang="en-GB" sz="2000" dirty="0"/>
              <a:t>Assign someone to be the </a:t>
            </a:r>
            <a:r>
              <a:rPr lang="en-GB" sz="2000" i="1" dirty="0"/>
              <a:t>auditor</a:t>
            </a:r>
            <a:r>
              <a:rPr lang="en-GB" sz="2000" dirty="0"/>
              <a:t> who will require proof that each step works</a:t>
            </a:r>
          </a:p>
          <a:p>
            <a:pPr marL="285750" indent="-285750">
              <a:buFont typeface="Arial" panose="020B0604020202020204" pitchFamily="34" charset="0"/>
              <a:buChar char="•"/>
            </a:pPr>
            <a:r>
              <a:rPr lang="en-GB" sz="2000" dirty="0"/>
              <a:t>For each step, the relevant person should describe how they would action it</a:t>
            </a:r>
          </a:p>
          <a:p>
            <a:pPr marL="285750" indent="-285750">
              <a:buFont typeface="Arial" panose="020B0604020202020204" pitchFamily="34" charset="0"/>
              <a:buChar char="•"/>
            </a:pPr>
            <a:r>
              <a:rPr lang="en-GB" sz="2000" dirty="0"/>
              <a:t>For each action, the team should agree how long it would take in practice</a:t>
            </a:r>
          </a:p>
          <a:p>
            <a:pPr marL="285750" indent="-285750">
              <a:buFont typeface="Arial" panose="020B0604020202020204" pitchFamily="34" charset="0"/>
              <a:buChar char="•"/>
            </a:pPr>
            <a:r>
              <a:rPr lang="en-GB" sz="2000" dirty="0"/>
              <a:t>If a step requires someone to be contacted, call them to check the details are correct, and the person knows what to do</a:t>
            </a:r>
          </a:p>
          <a:p>
            <a:pPr marL="285750" indent="-285750">
              <a:buFont typeface="Arial" panose="020B0604020202020204" pitchFamily="34" charset="0"/>
              <a:buChar char="•"/>
            </a:pPr>
            <a:r>
              <a:rPr lang="en-GB" sz="2000" dirty="0"/>
              <a:t>Take corrective action on any step in the procedure which is not workable</a:t>
            </a:r>
            <a:endParaRPr lang="en-US" sz="2000" dirty="0"/>
          </a:p>
        </p:txBody>
      </p:sp>
    </p:spTree>
    <p:extLst>
      <p:ext uri="{BB962C8B-B14F-4D97-AF65-F5344CB8AC3E}">
        <p14:creationId xmlns:p14="http://schemas.microsoft.com/office/powerpoint/2010/main" val="34933671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4" name="Table 3">
            <a:extLst>
              <a:ext uri="{FF2B5EF4-FFF2-40B4-BE49-F238E27FC236}">
                <a16:creationId xmlns:a16="http://schemas.microsoft.com/office/drawing/2014/main" id="{61CD69B8-85D6-41A2-B39B-BADD9D8A0128}"/>
              </a:ext>
            </a:extLst>
          </p:cNvPr>
          <p:cNvGraphicFramePr>
            <a:graphicFrameLocks noGrp="1"/>
          </p:cNvGraphicFramePr>
          <p:nvPr>
            <p:extLst>
              <p:ext uri="{D42A27DB-BD31-4B8C-83A1-F6EECF244321}">
                <p14:modId xmlns:p14="http://schemas.microsoft.com/office/powerpoint/2010/main" val="3814135432"/>
              </p:ext>
            </p:extLst>
          </p:nvPr>
        </p:nvGraphicFramePr>
        <p:xfrm>
          <a:off x="118281" y="1108575"/>
          <a:ext cx="8725468" cy="5228304"/>
        </p:xfrm>
        <a:graphic>
          <a:graphicData uri="http://schemas.openxmlformats.org/drawingml/2006/table">
            <a:tbl>
              <a:tblPr firstRow="1" bandRow="1">
                <a:tableStyleId>{5C22544A-7EE6-4342-B048-85BDC9FD1C3A}</a:tableStyleId>
              </a:tblPr>
              <a:tblGrid>
                <a:gridCol w="353856">
                  <a:extLst>
                    <a:ext uri="{9D8B030D-6E8A-4147-A177-3AD203B41FA5}">
                      <a16:colId xmlns:a16="http://schemas.microsoft.com/office/drawing/2014/main" val="2268698501"/>
                    </a:ext>
                  </a:extLst>
                </a:gridCol>
                <a:gridCol w="1840948">
                  <a:extLst>
                    <a:ext uri="{9D8B030D-6E8A-4147-A177-3AD203B41FA5}">
                      <a16:colId xmlns:a16="http://schemas.microsoft.com/office/drawing/2014/main" val="3188389758"/>
                    </a:ext>
                  </a:extLst>
                </a:gridCol>
                <a:gridCol w="1545322">
                  <a:extLst>
                    <a:ext uri="{9D8B030D-6E8A-4147-A177-3AD203B41FA5}">
                      <a16:colId xmlns:a16="http://schemas.microsoft.com/office/drawing/2014/main" val="2813172500"/>
                    </a:ext>
                  </a:extLst>
                </a:gridCol>
                <a:gridCol w="713593">
                  <a:extLst>
                    <a:ext uri="{9D8B030D-6E8A-4147-A177-3AD203B41FA5}">
                      <a16:colId xmlns:a16="http://schemas.microsoft.com/office/drawing/2014/main" val="2238398565"/>
                    </a:ext>
                  </a:extLst>
                </a:gridCol>
                <a:gridCol w="1651379">
                  <a:extLst>
                    <a:ext uri="{9D8B030D-6E8A-4147-A177-3AD203B41FA5}">
                      <a16:colId xmlns:a16="http://schemas.microsoft.com/office/drawing/2014/main" val="2400113975"/>
                    </a:ext>
                  </a:extLst>
                </a:gridCol>
                <a:gridCol w="2620370">
                  <a:extLst>
                    <a:ext uri="{9D8B030D-6E8A-4147-A177-3AD203B41FA5}">
                      <a16:colId xmlns:a16="http://schemas.microsoft.com/office/drawing/2014/main" val="556900985"/>
                    </a:ext>
                  </a:extLst>
                </a:gridCol>
              </a:tblGrid>
              <a:tr h="370840">
                <a:tc>
                  <a:txBody>
                    <a:bodyPr/>
                    <a:lstStyle/>
                    <a:p>
                      <a:endParaRPr lang="en-US" dirty="0"/>
                    </a:p>
                  </a:txBody>
                  <a:tcPr/>
                </a:tc>
                <a:tc>
                  <a:txBody>
                    <a:bodyPr/>
                    <a:lstStyle/>
                    <a:p>
                      <a:r>
                        <a:rPr lang="en-GB" dirty="0"/>
                        <a:t>Process</a:t>
                      </a:r>
                      <a:endParaRPr lang="en-US" dirty="0"/>
                    </a:p>
                  </a:txBody>
                  <a:tcPr/>
                </a:tc>
                <a:tc>
                  <a:txBody>
                    <a:bodyPr/>
                    <a:lstStyle/>
                    <a:p>
                      <a:r>
                        <a:rPr lang="en-GB" dirty="0"/>
                        <a:t>Who</a:t>
                      </a:r>
                      <a:endParaRPr lang="en-US" dirty="0"/>
                    </a:p>
                  </a:txBody>
                  <a:tcPr/>
                </a:tc>
                <a:tc>
                  <a:txBody>
                    <a:bodyPr/>
                    <a:lstStyle/>
                    <a:p>
                      <a:r>
                        <a:rPr lang="en-GB" dirty="0"/>
                        <a:t>Time</a:t>
                      </a:r>
                      <a:endParaRPr lang="en-US" dirty="0"/>
                    </a:p>
                  </a:txBody>
                  <a:tcPr/>
                </a:tc>
                <a:tc>
                  <a:txBody>
                    <a:bodyPr/>
                    <a:lstStyle/>
                    <a:p>
                      <a:r>
                        <a:rPr lang="en-GB" dirty="0"/>
                        <a:t>Resources</a:t>
                      </a:r>
                      <a:endParaRPr lang="en-US" dirty="0"/>
                    </a:p>
                  </a:txBody>
                  <a:tcPr/>
                </a:tc>
                <a:tc>
                  <a:txBody>
                    <a:bodyPr/>
                    <a:lstStyle/>
                    <a:p>
                      <a:r>
                        <a:rPr lang="en-GB" dirty="0"/>
                        <a:t>Comments</a:t>
                      </a:r>
                      <a:endParaRPr lang="en-US" dirty="0"/>
                    </a:p>
                  </a:txBody>
                  <a:tcPr/>
                </a:tc>
                <a:extLst>
                  <a:ext uri="{0D108BD9-81ED-4DB2-BD59-A6C34878D82A}">
                    <a16:rowId xmlns:a16="http://schemas.microsoft.com/office/drawing/2014/main" val="1817692145"/>
                  </a:ext>
                </a:extLst>
              </a:tr>
              <a:tr h="690202">
                <a:tc>
                  <a:txBody>
                    <a:bodyPr/>
                    <a:lstStyle/>
                    <a:p>
                      <a:r>
                        <a:rPr lang="en-GB" dirty="0"/>
                        <a:t>1</a:t>
                      </a:r>
                      <a:endParaRPr lang="en-US" dirty="0"/>
                    </a:p>
                  </a:txBody>
                  <a:tcPr/>
                </a:tc>
                <a:tc>
                  <a:txBody>
                    <a:bodyPr/>
                    <a:lstStyle/>
                    <a:p>
                      <a:r>
                        <a:rPr lang="en-GB" dirty="0"/>
                        <a:t>Disconnect server from the network</a:t>
                      </a:r>
                      <a:endParaRPr lang="en-US" dirty="0"/>
                    </a:p>
                  </a:txBody>
                  <a:tcPr/>
                </a:tc>
                <a:tc>
                  <a:txBody>
                    <a:bodyPr/>
                    <a:lstStyle/>
                    <a:p>
                      <a:r>
                        <a:rPr lang="en-GB" dirty="0"/>
                        <a:t>Operations shift manager</a:t>
                      </a:r>
                      <a:endParaRPr lang="en-US" dirty="0"/>
                    </a:p>
                  </a:txBody>
                  <a:tcPr/>
                </a:tc>
                <a:tc>
                  <a:txBody>
                    <a:bodyPr/>
                    <a:lstStyle/>
                    <a:p>
                      <a:r>
                        <a:rPr lang="en-GB" dirty="0"/>
                        <a:t>10</a:t>
                      </a:r>
                      <a:endParaRPr lang="en-US" dirty="0"/>
                    </a:p>
                  </a:txBody>
                  <a:tcPr/>
                </a:tc>
                <a:tc>
                  <a:txBody>
                    <a:bodyPr/>
                    <a:lstStyle/>
                    <a:p>
                      <a:r>
                        <a:rPr lang="en-GB" dirty="0"/>
                        <a:t>Operations shift team</a:t>
                      </a:r>
                      <a:endParaRPr lang="en-US" dirty="0"/>
                    </a:p>
                  </a:txBody>
                  <a:tcPr/>
                </a:tc>
                <a:tc>
                  <a:txBody>
                    <a:bodyPr/>
                    <a:lstStyle/>
                    <a:p>
                      <a:r>
                        <a:rPr lang="en-GB" dirty="0"/>
                        <a:t>PASS – team know how to do this and timeframe is reasonable</a:t>
                      </a:r>
                      <a:endParaRPr lang="en-US" dirty="0"/>
                    </a:p>
                  </a:txBody>
                  <a:tcPr>
                    <a:solidFill>
                      <a:schemeClr val="accent6"/>
                    </a:solidFill>
                  </a:tcPr>
                </a:tc>
                <a:extLst>
                  <a:ext uri="{0D108BD9-81ED-4DB2-BD59-A6C34878D82A}">
                    <a16:rowId xmlns:a16="http://schemas.microsoft.com/office/drawing/2014/main" val="2274263579"/>
                  </a:ext>
                </a:extLst>
              </a:tr>
              <a:tr h="925544">
                <a:tc>
                  <a:txBody>
                    <a:bodyPr/>
                    <a:lstStyle/>
                    <a:p>
                      <a:r>
                        <a:rPr lang="en-GB" dirty="0"/>
                        <a:t>2</a:t>
                      </a:r>
                      <a:endParaRPr lang="en-US" dirty="0"/>
                    </a:p>
                  </a:txBody>
                  <a:tcPr/>
                </a:tc>
                <a:tc>
                  <a:txBody>
                    <a:bodyPr/>
                    <a:lstStyle/>
                    <a:p>
                      <a:r>
                        <a:rPr lang="en-GB" dirty="0"/>
                        <a:t>Notify customers of service interruption</a:t>
                      </a:r>
                      <a:endParaRPr lang="en-US" dirty="0"/>
                    </a:p>
                  </a:txBody>
                  <a:tcPr/>
                </a:tc>
                <a:tc>
                  <a:txBody>
                    <a:bodyPr/>
                    <a:lstStyle/>
                    <a:p>
                      <a:r>
                        <a:rPr lang="en-GB" dirty="0"/>
                        <a:t>Sales rep for each customer</a:t>
                      </a:r>
                      <a:endParaRPr lang="en-US" dirty="0"/>
                    </a:p>
                  </a:txBody>
                  <a:tcPr/>
                </a:tc>
                <a:tc>
                  <a:txBody>
                    <a:bodyPr/>
                    <a:lstStyle/>
                    <a:p>
                      <a:r>
                        <a:rPr lang="en-GB" dirty="0"/>
                        <a:t>15</a:t>
                      </a:r>
                      <a:endParaRPr lang="en-US" dirty="0"/>
                    </a:p>
                  </a:txBody>
                  <a:tcPr/>
                </a:tc>
                <a:tc>
                  <a:txBody>
                    <a:bodyPr/>
                    <a:lstStyle/>
                    <a:p>
                      <a:r>
                        <a:rPr lang="en-GB" dirty="0"/>
                        <a:t>Contact details in CLIENT56.XLS</a:t>
                      </a:r>
                      <a:endParaRPr lang="en-US" dirty="0"/>
                    </a:p>
                  </a:txBody>
                  <a:tcPr/>
                </a:tc>
                <a:tc>
                  <a:txBody>
                    <a:bodyPr/>
                    <a:lstStyle/>
                    <a:p>
                      <a:r>
                        <a:rPr lang="en-GB" dirty="0"/>
                        <a:t>FAIL – sales reps do not know which customers are affected!!</a:t>
                      </a:r>
                      <a:endParaRPr lang="en-US" dirty="0"/>
                    </a:p>
                  </a:txBody>
                  <a:tcPr>
                    <a:solidFill>
                      <a:schemeClr val="accent4"/>
                    </a:solidFill>
                  </a:tcPr>
                </a:tc>
                <a:extLst>
                  <a:ext uri="{0D108BD9-81ED-4DB2-BD59-A6C34878D82A}">
                    <a16:rowId xmlns:a16="http://schemas.microsoft.com/office/drawing/2014/main" val="2866243048"/>
                  </a:ext>
                </a:extLst>
              </a:tr>
              <a:tr h="370840">
                <a:tc>
                  <a:txBody>
                    <a:bodyPr/>
                    <a:lstStyle/>
                    <a:p>
                      <a:r>
                        <a:rPr lang="en-GB" dirty="0"/>
                        <a:t>3</a:t>
                      </a:r>
                      <a:endParaRPr lang="en-US" dirty="0"/>
                    </a:p>
                  </a:txBody>
                  <a:tcPr/>
                </a:tc>
                <a:tc>
                  <a:txBody>
                    <a:bodyPr/>
                    <a:lstStyle/>
                    <a:p>
                      <a:r>
                        <a:rPr lang="en-GB" dirty="0"/>
                        <a:t>Bring backup server online </a:t>
                      </a:r>
                      <a:endParaRPr lang="en-US" dirty="0"/>
                    </a:p>
                  </a:txBody>
                  <a:tcPr/>
                </a:tc>
                <a:tc>
                  <a:txBody>
                    <a:bodyPr/>
                    <a:lstStyle/>
                    <a:p>
                      <a:r>
                        <a:rPr lang="en-GB" dirty="0"/>
                        <a:t>Operations shift manager</a:t>
                      </a:r>
                      <a:endParaRPr lang="en-US" dirty="0"/>
                    </a:p>
                  </a:txBody>
                  <a:tcPr/>
                </a:tc>
                <a:tc>
                  <a:txBody>
                    <a:bodyPr/>
                    <a:lstStyle/>
                    <a:p>
                      <a:r>
                        <a:rPr lang="en-GB" dirty="0"/>
                        <a:t>60</a:t>
                      </a:r>
                      <a:endParaRPr lang="en-US" dirty="0"/>
                    </a:p>
                  </a:txBody>
                  <a:tcPr/>
                </a:tc>
                <a:tc>
                  <a:txBody>
                    <a:bodyPr/>
                    <a:lstStyle/>
                    <a:p>
                      <a:r>
                        <a:rPr lang="en-GB" dirty="0"/>
                        <a:t>Operations shift team</a:t>
                      </a:r>
                      <a:endParaRPr lang="en-US" dirty="0"/>
                    </a:p>
                  </a:txBody>
                  <a:tcPr/>
                </a:tc>
                <a:tc>
                  <a:txBody>
                    <a:bodyPr/>
                    <a:lstStyle/>
                    <a:p>
                      <a:r>
                        <a:rPr lang="en-GB" dirty="0"/>
                        <a:t>PASS – backup server can be ready in 45 minutes</a:t>
                      </a:r>
                      <a:endParaRPr lang="en-US" dirty="0"/>
                    </a:p>
                  </a:txBody>
                  <a:tcPr>
                    <a:solidFill>
                      <a:schemeClr val="accent6"/>
                    </a:solidFill>
                  </a:tcPr>
                </a:tc>
                <a:extLst>
                  <a:ext uri="{0D108BD9-81ED-4DB2-BD59-A6C34878D82A}">
                    <a16:rowId xmlns:a16="http://schemas.microsoft.com/office/drawing/2014/main" val="2133585092"/>
                  </a:ext>
                </a:extLst>
              </a:tr>
              <a:tr h="370840">
                <a:tc>
                  <a:txBody>
                    <a:bodyPr/>
                    <a:lstStyle/>
                    <a:p>
                      <a:r>
                        <a:rPr lang="en-GB" dirty="0"/>
                        <a:t>4</a:t>
                      </a:r>
                      <a:endParaRPr lang="en-US" dirty="0"/>
                    </a:p>
                  </a:txBody>
                  <a:tcPr/>
                </a:tc>
                <a:tc>
                  <a:txBody>
                    <a:bodyPr/>
                    <a:lstStyle/>
                    <a:p>
                      <a:r>
                        <a:rPr lang="en-GB" dirty="0"/>
                        <a:t>Investigate malware</a:t>
                      </a:r>
                      <a:endParaRPr lang="en-US" dirty="0"/>
                    </a:p>
                  </a:txBody>
                  <a:tcPr/>
                </a:tc>
                <a:tc>
                  <a:txBody>
                    <a:bodyPr/>
                    <a:lstStyle/>
                    <a:p>
                      <a:r>
                        <a:rPr lang="en-GB" dirty="0"/>
                        <a:t>Security team</a:t>
                      </a:r>
                      <a:endParaRPr lang="en-US" dirty="0"/>
                    </a:p>
                  </a:txBody>
                  <a:tcPr/>
                </a:tc>
                <a:tc>
                  <a:txBody>
                    <a:bodyPr/>
                    <a:lstStyle/>
                    <a:p>
                      <a:r>
                        <a:rPr lang="en-GB" dirty="0"/>
                        <a:t>90</a:t>
                      </a:r>
                      <a:endParaRPr lang="en-US" dirty="0"/>
                    </a:p>
                  </a:txBody>
                  <a:tcPr/>
                </a:tc>
                <a:tc>
                  <a:txBody>
                    <a:bodyPr/>
                    <a:lstStyle/>
                    <a:p>
                      <a:r>
                        <a:rPr lang="en-GB" dirty="0"/>
                        <a:t>Escalate to external security consultant if necessary</a:t>
                      </a:r>
                      <a:endParaRPr lang="en-US" dirty="0"/>
                    </a:p>
                  </a:txBody>
                  <a:tcPr/>
                </a:tc>
                <a:tc>
                  <a:txBody>
                    <a:bodyPr/>
                    <a:lstStyle/>
                    <a:p>
                      <a:r>
                        <a:rPr lang="en-GB" dirty="0"/>
                        <a:t>FAIL – no arrangement is in place with an external security consultant</a:t>
                      </a:r>
                      <a:endParaRPr lang="en-US" dirty="0"/>
                    </a:p>
                  </a:txBody>
                  <a:tcPr>
                    <a:solidFill>
                      <a:schemeClr val="accent4"/>
                    </a:solidFill>
                  </a:tcPr>
                </a:tc>
                <a:extLst>
                  <a:ext uri="{0D108BD9-81ED-4DB2-BD59-A6C34878D82A}">
                    <a16:rowId xmlns:a16="http://schemas.microsoft.com/office/drawing/2014/main" val="1916453570"/>
                  </a:ext>
                </a:extLst>
              </a:tr>
              <a:tr h="370840">
                <a:tc>
                  <a:txBody>
                    <a:bodyPr/>
                    <a:lstStyle/>
                    <a:p>
                      <a:r>
                        <a:rPr lang="en-GB" dirty="0"/>
                        <a:t>5</a:t>
                      </a:r>
                      <a:endParaRPr lang="en-US" dirty="0"/>
                    </a:p>
                  </a:txBody>
                  <a:tcPr/>
                </a:tc>
                <a:tc>
                  <a:txBody>
                    <a:bodyPr/>
                    <a:lstStyle/>
                    <a:p>
                      <a:r>
                        <a:rPr lang="en-GB" dirty="0"/>
                        <a:t>Rebuild/clean server</a:t>
                      </a:r>
                      <a:endParaRPr lang="en-US" dirty="0"/>
                    </a:p>
                  </a:txBody>
                  <a:tcPr/>
                </a:tc>
                <a:tc>
                  <a:txBody>
                    <a:bodyPr/>
                    <a:lstStyle/>
                    <a:p>
                      <a:r>
                        <a:rPr lang="en-GB" dirty="0"/>
                        <a:t>Security / Operations team</a:t>
                      </a:r>
                      <a:endParaRPr lang="en-US" dirty="0"/>
                    </a:p>
                  </a:txBody>
                  <a:tcPr/>
                </a:tc>
                <a:tc>
                  <a:txBody>
                    <a:bodyPr/>
                    <a:lstStyle/>
                    <a:p>
                      <a:r>
                        <a:rPr lang="en-GB" dirty="0"/>
                        <a:t>120</a:t>
                      </a:r>
                      <a:endParaRPr lang="en-US" dirty="0"/>
                    </a:p>
                  </a:txBody>
                  <a:tcPr/>
                </a:tc>
                <a:tc>
                  <a:txBody>
                    <a:bodyPr/>
                    <a:lstStyle/>
                    <a:p>
                      <a:r>
                        <a:rPr lang="en-GB" dirty="0"/>
                        <a:t>Nightly server backup images (RPO 24 hours)</a:t>
                      </a:r>
                      <a:endParaRPr lang="en-US" dirty="0"/>
                    </a:p>
                  </a:txBody>
                  <a:tcPr/>
                </a:tc>
                <a:tc>
                  <a:txBody>
                    <a:bodyPr/>
                    <a:lstStyle/>
                    <a:p>
                      <a:r>
                        <a:rPr lang="en-GB" dirty="0"/>
                        <a:t>FAIL – backups are not being taken at the weekend</a:t>
                      </a:r>
                      <a:endParaRPr lang="en-US" dirty="0"/>
                    </a:p>
                  </a:txBody>
                  <a:tcPr>
                    <a:solidFill>
                      <a:schemeClr val="accent4"/>
                    </a:solidFill>
                  </a:tcPr>
                </a:tc>
                <a:extLst>
                  <a:ext uri="{0D108BD9-81ED-4DB2-BD59-A6C34878D82A}">
                    <a16:rowId xmlns:a16="http://schemas.microsoft.com/office/drawing/2014/main" val="2932172299"/>
                  </a:ext>
                </a:extLst>
              </a:tr>
            </a:tbl>
          </a:graphicData>
        </a:graphic>
      </p:graphicFrame>
    </p:spTree>
    <p:extLst>
      <p:ext uri="{BB962C8B-B14F-4D97-AF65-F5344CB8AC3E}">
        <p14:creationId xmlns:p14="http://schemas.microsoft.com/office/powerpoint/2010/main" val="41976882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3" name="TextBox 2">
            <a:extLst>
              <a:ext uri="{FF2B5EF4-FFF2-40B4-BE49-F238E27FC236}">
                <a16:creationId xmlns:a16="http://schemas.microsoft.com/office/drawing/2014/main" id="{12EDF96F-8CFC-41D4-81FF-2DA619F6FF1F}"/>
              </a:ext>
            </a:extLst>
          </p:cNvPr>
          <p:cNvSpPr txBox="1"/>
          <p:nvPr/>
        </p:nvSpPr>
        <p:spPr>
          <a:xfrm>
            <a:off x="109182" y="1119117"/>
            <a:ext cx="8052179" cy="2015936"/>
          </a:xfrm>
          <a:prstGeom prst="rect">
            <a:avLst/>
          </a:prstGeom>
          <a:noFill/>
        </p:spPr>
        <p:txBody>
          <a:bodyPr wrap="square" rtlCol="0">
            <a:spAutoFit/>
          </a:bodyPr>
          <a:lstStyle/>
          <a:p>
            <a:r>
              <a:rPr lang="en-GB" sz="2000" b="1" dirty="0"/>
              <a:t>Live Testing</a:t>
            </a:r>
            <a:endParaRPr lang="en-GB" sz="2000" dirty="0"/>
          </a:p>
          <a:p>
            <a:pPr>
              <a:spcAft>
                <a:spcPts val="600"/>
              </a:spcAft>
            </a:pPr>
            <a:r>
              <a:rPr lang="en-GB" sz="2000" dirty="0"/>
              <a:t>This is an </a:t>
            </a:r>
            <a:r>
              <a:rPr lang="en-GB" sz="2000" b="1" dirty="0"/>
              <a:t>intrusive</a:t>
            </a:r>
            <a:r>
              <a:rPr lang="en-GB" sz="2000" dirty="0"/>
              <a:t> form of testing.  Participants in the live testing complete all of the actions specified in the plan.  This means the systems involved in the plan will actually suffer some down-time as a result!  </a:t>
            </a:r>
          </a:p>
          <a:p>
            <a:r>
              <a:rPr lang="en-GB" sz="2000" dirty="0"/>
              <a:t>Here are some of the steps from the same example plan, showing the difference between </a:t>
            </a:r>
            <a:r>
              <a:rPr lang="en-GB" sz="2000" i="1" dirty="0"/>
              <a:t>desk test</a:t>
            </a:r>
            <a:r>
              <a:rPr lang="en-GB" sz="2000" dirty="0"/>
              <a:t> and </a:t>
            </a:r>
            <a:r>
              <a:rPr lang="en-GB" sz="2000" i="1" dirty="0"/>
              <a:t>live test</a:t>
            </a:r>
            <a:r>
              <a:rPr lang="en-GB" sz="2000" dirty="0"/>
              <a:t>:</a:t>
            </a:r>
            <a:endParaRPr lang="en-US" sz="2000" dirty="0"/>
          </a:p>
        </p:txBody>
      </p:sp>
      <p:graphicFrame>
        <p:nvGraphicFramePr>
          <p:cNvPr id="4" name="Table 3">
            <a:extLst>
              <a:ext uri="{FF2B5EF4-FFF2-40B4-BE49-F238E27FC236}">
                <a16:creationId xmlns:a16="http://schemas.microsoft.com/office/drawing/2014/main" id="{29B3D01A-C5D4-4BB7-A846-FDA247D0C581}"/>
              </a:ext>
            </a:extLst>
          </p:cNvPr>
          <p:cNvGraphicFramePr>
            <a:graphicFrameLocks noGrp="1"/>
          </p:cNvGraphicFramePr>
          <p:nvPr>
            <p:extLst>
              <p:ext uri="{D42A27DB-BD31-4B8C-83A1-F6EECF244321}">
                <p14:modId xmlns:p14="http://schemas.microsoft.com/office/powerpoint/2010/main" val="419333896"/>
              </p:ext>
            </p:extLst>
          </p:nvPr>
        </p:nvGraphicFramePr>
        <p:xfrm>
          <a:off x="204716" y="3220479"/>
          <a:ext cx="8725468" cy="3205480"/>
        </p:xfrm>
        <a:graphic>
          <a:graphicData uri="http://schemas.openxmlformats.org/drawingml/2006/table">
            <a:tbl>
              <a:tblPr firstRow="1" bandRow="1">
                <a:tableStyleId>{5C22544A-7EE6-4342-B048-85BDC9FD1C3A}</a:tableStyleId>
              </a:tblPr>
              <a:tblGrid>
                <a:gridCol w="353856">
                  <a:extLst>
                    <a:ext uri="{9D8B030D-6E8A-4147-A177-3AD203B41FA5}">
                      <a16:colId xmlns:a16="http://schemas.microsoft.com/office/drawing/2014/main" val="2268698501"/>
                    </a:ext>
                  </a:extLst>
                </a:gridCol>
                <a:gridCol w="1840948">
                  <a:extLst>
                    <a:ext uri="{9D8B030D-6E8A-4147-A177-3AD203B41FA5}">
                      <a16:colId xmlns:a16="http://schemas.microsoft.com/office/drawing/2014/main" val="3188389758"/>
                    </a:ext>
                  </a:extLst>
                </a:gridCol>
                <a:gridCol w="2158832">
                  <a:extLst>
                    <a:ext uri="{9D8B030D-6E8A-4147-A177-3AD203B41FA5}">
                      <a16:colId xmlns:a16="http://schemas.microsoft.com/office/drawing/2014/main" val="2813172500"/>
                    </a:ext>
                  </a:extLst>
                </a:gridCol>
                <a:gridCol w="750627">
                  <a:extLst>
                    <a:ext uri="{9D8B030D-6E8A-4147-A177-3AD203B41FA5}">
                      <a16:colId xmlns:a16="http://schemas.microsoft.com/office/drawing/2014/main" val="2238398565"/>
                    </a:ext>
                  </a:extLst>
                </a:gridCol>
                <a:gridCol w="2838734">
                  <a:extLst>
                    <a:ext uri="{9D8B030D-6E8A-4147-A177-3AD203B41FA5}">
                      <a16:colId xmlns:a16="http://schemas.microsoft.com/office/drawing/2014/main" val="2400113975"/>
                    </a:ext>
                  </a:extLst>
                </a:gridCol>
                <a:gridCol w="782471">
                  <a:extLst>
                    <a:ext uri="{9D8B030D-6E8A-4147-A177-3AD203B41FA5}">
                      <a16:colId xmlns:a16="http://schemas.microsoft.com/office/drawing/2014/main" val="556900985"/>
                    </a:ext>
                  </a:extLst>
                </a:gridCol>
              </a:tblGrid>
              <a:tr h="370840">
                <a:tc>
                  <a:txBody>
                    <a:bodyPr/>
                    <a:lstStyle/>
                    <a:p>
                      <a:endParaRPr lang="en-US" dirty="0"/>
                    </a:p>
                  </a:txBody>
                  <a:tcPr/>
                </a:tc>
                <a:tc>
                  <a:txBody>
                    <a:bodyPr/>
                    <a:lstStyle/>
                    <a:p>
                      <a:r>
                        <a:rPr lang="en-GB" dirty="0"/>
                        <a:t>Process</a:t>
                      </a:r>
                      <a:endParaRPr lang="en-US" dirty="0"/>
                    </a:p>
                  </a:txBody>
                  <a:tcPr/>
                </a:tc>
                <a:tc>
                  <a:txBody>
                    <a:bodyPr/>
                    <a:lstStyle/>
                    <a:p>
                      <a:r>
                        <a:rPr lang="en-GB" dirty="0"/>
                        <a:t>Desk Test</a:t>
                      </a:r>
                      <a:endParaRPr lang="en-US" dirty="0"/>
                    </a:p>
                  </a:txBody>
                  <a:tcPr/>
                </a:tc>
                <a:tc>
                  <a:txBody>
                    <a:bodyPr/>
                    <a:lstStyle/>
                    <a:p>
                      <a:r>
                        <a:rPr lang="en-GB" dirty="0"/>
                        <a:t>Time</a:t>
                      </a:r>
                      <a:endParaRPr lang="en-US" dirty="0"/>
                    </a:p>
                  </a:txBody>
                  <a:tcPr/>
                </a:tc>
                <a:tc>
                  <a:txBody>
                    <a:bodyPr/>
                    <a:lstStyle/>
                    <a:p>
                      <a:r>
                        <a:rPr lang="en-GB" dirty="0"/>
                        <a:t>Live Test</a:t>
                      </a:r>
                      <a:endParaRPr lang="en-US" dirty="0"/>
                    </a:p>
                  </a:txBody>
                  <a:tcPr/>
                </a:tc>
                <a:tc>
                  <a:txBody>
                    <a:bodyPr/>
                    <a:lstStyle/>
                    <a:p>
                      <a:r>
                        <a:rPr lang="en-GB" dirty="0"/>
                        <a:t>Time </a:t>
                      </a:r>
                      <a:endParaRPr lang="en-US" dirty="0"/>
                    </a:p>
                  </a:txBody>
                  <a:tcPr/>
                </a:tc>
                <a:extLst>
                  <a:ext uri="{0D108BD9-81ED-4DB2-BD59-A6C34878D82A}">
                    <a16:rowId xmlns:a16="http://schemas.microsoft.com/office/drawing/2014/main" val="1817692145"/>
                  </a:ext>
                </a:extLst>
              </a:tr>
              <a:tr h="690202">
                <a:tc>
                  <a:txBody>
                    <a:bodyPr/>
                    <a:lstStyle/>
                    <a:p>
                      <a:r>
                        <a:rPr lang="en-GB" dirty="0"/>
                        <a:t>1</a:t>
                      </a:r>
                      <a:endParaRPr lang="en-US" dirty="0"/>
                    </a:p>
                  </a:txBody>
                  <a:tcPr/>
                </a:tc>
                <a:tc>
                  <a:txBody>
                    <a:bodyPr/>
                    <a:lstStyle/>
                    <a:p>
                      <a:r>
                        <a:rPr lang="en-GB" dirty="0"/>
                        <a:t>Disconnect server from the network</a:t>
                      </a:r>
                      <a:endParaRPr lang="en-US" dirty="0"/>
                    </a:p>
                  </a:txBody>
                  <a:tcPr/>
                </a:tc>
                <a:tc>
                  <a:txBody>
                    <a:bodyPr/>
                    <a:lstStyle/>
                    <a:p>
                      <a:r>
                        <a:rPr lang="en-GB" dirty="0"/>
                        <a:t>Estimate how long this takes</a:t>
                      </a:r>
                      <a:endParaRPr lang="en-US" dirty="0"/>
                    </a:p>
                  </a:txBody>
                  <a:tcPr/>
                </a:tc>
                <a:tc>
                  <a:txBody>
                    <a:bodyPr/>
                    <a:lstStyle/>
                    <a:p>
                      <a:r>
                        <a:rPr lang="en-GB" dirty="0"/>
                        <a:t>10</a:t>
                      </a:r>
                      <a:endParaRPr lang="en-US" dirty="0"/>
                    </a:p>
                  </a:txBody>
                  <a:tcPr/>
                </a:tc>
                <a:tc>
                  <a:txBody>
                    <a:bodyPr/>
                    <a:lstStyle/>
                    <a:p>
                      <a:r>
                        <a:rPr lang="en-GB" dirty="0"/>
                        <a:t>Actually do it</a:t>
                      </a:r>
                      <a:endParaRPr lang="en-US" dirty="0"/>
                    </a:p>
                  </a:txBody>
                  <a:tcPr/>
                </a:tc>
                <a:tc>
                  <a:txBody>
                    <a:bodyPr/>
                    <a:lstStyle/>
                    <a:p>
                      <a:r>
                        <a:rPr lang="en-GB" dirty="0"/>
                        <a:t>15</a:t>
                      </a:r>
                      <a:endParaRPr lang="en-US" dirty="0"/>
                    </a:p>
                  </a:txBody>
                  <a:tcPr>
                    <a:solidFill>
                      <a:schemeClr val="accent4"/>
                    </a:solidFill>
                  </a:tcPr>
                </a:tc>
                <a:extLst>
                  <a:ext uri="{0D108BD9-81ED-4DB2-BD59-A6C34878D82A}">
                    <a16:rowId xmlns:a16="http://schemas.microsoft.com/office/drawing/2014/main" val="2274263579"/>
                  </a:ext>
                </a:extLst>
              </a:tr>
              <a:tr h="370840">
                <a:tc>
                  <a:txBody>
                    <a:bodyPr/>
                    <a:lstStyle/>
                    <a:p>
                      <a:r>
                        <a:rPr lang="en-GB" dirty="0"/>
                        <a:t>3</a:t>
                      </a:r>
                      <a:endParaRPr lang="en-US" dirty="0"/>
                    </a:p>
                  </a:txBody>
                  <a:tcPr/>
                </a:tc>
                <a:tc>
                  <a:txBody>
                    <a:bodyPr/>
                    <a:lstStyle/>
                    <a:p>
                      <a:r>
                        <a:rPr lang="en-GB" dirty="0"/>
                        <a:t>Bring backup server online </a:t>
                      </a:r>
                      <a:endParaRPr lang="en-US" dirty="0"/>
                    </a:p>
                  </a:txBody>
                  <a:tcPr/>
                </a:tc>
                <a:tc>
                  <a:txBody>
                    <a:bodyPr/>
                    <a:lstStyle/>
                    <a:p>
                      <a:r>
                        <a:rPr lang="en-GB" dirty="0"/>
                        <a:t>Estimate how long this takes</a:t>
                      </a:r>
                      <a:endParaRPr lang="en-US" dirty="0"/>
                    </a:p>
                  </a:txBody>
                  <a:tcPr/>
                </a:tc>
                <a:tc>
                  <a:txBody>
                    <a:bodyPr/>
                    <a:lstStyle/>
                    <a:p>
                      <a:r>
                        <a:rPr lang="en-GB" dirty="0"/>
                        <a:t>60</a:t>
                      </a:r>
                      <a:endParaRPr lang="en-US" dirty="0"/>
                    </a:p>
                  </a:txBody>
                  <a:tcPr/>
                </a:tc>
                <a:tc>
                  <a:txBody>
                    <a:bodyPr/>
                    <a:lstStyle/>
                    <a:p>
                      <a:r>
                        <a:rPr lang="en-GB" dirty="0"/>
                        <a:t>Go to the backup server, turn it on, set it up</a:t>
                      </a:r>
                      <a:endParaRPr lang="en-US" dirty="0"/>
                    </a:p>
                  </a:txBody>
                  <a:tcPr/>
                </a:tc>
                <a:tc>
                  <a:txBody>
                    <a:bodyPr/>
                    <a:lstStyle/>
                    <a:p>
                      <a:r>
                        <a:rPr lang="en-GB" dirty="0"/>
                        <a:t>75</a:t>
                      </a:r>
                      <a:endParaRPr lang="en-US" dirty="0"/>
                    </a:p>
                  </a:txBody>
                  <a:tcPr>
                    <a:solidFill>
                      <a:schemeClr val="accent4"/>
                    </a:solidFill>
                  </a:tcPr>
                </a:tc>
                <a:extLst>
                  <a:ext uri="{0D108BD9-81ED-4DB2-BD59-A6C34878D82A}">
                    <a16:rowId xmlns:a16="http://schemas.microsoft.com/office/drawing/2014/main" val="2133585092"/>
                  </a:ext>
                </a:extLst>
              </a:tr>
              <a:tr h="370840">
                <a:tc>
                  <a:txBody>
                    <a:bodyPr/>
                    <a:lstStyle/>
                    <a:p>
                      <a:r>
                        <a:rPr lang="en-GB" dirty="0"/>
                        <a:t>4</a:t>
                      </a:r>
                      <a:endParaRPr lang="en-US" dirty="0"/>
                    </a:p>
                  </a:txBody>
                  <a:tcPr/>
                </a:tc>
                <a:tc>
                  <a:txBody>
                    <a:bodyPr/>
                    <a:lstStyle/>
                    <a:p>
                      <a:r>
                        <a:rPr lang="en-GB" dirty="0"/>
                        <a:t>Investigate malware</a:t>
                      </a:r>
                      <a:endParaRPr lang="en-US" dirty="0"/>
                    </a:p>
                  </a:txBody>
                  <a:tcPr/>
                </a:tc>
                <a:tc>
                  <a:txBody>
                    <a:bodyPr/>
                    <a:lstStyle/>
                    <a:p>
                      <a:r>
                        <a:rPr lang="en-GB" dirty="0"/>
                        <a:t>Estimate how long this takes</a:t>
                      </a:r>
                      <a:endParaRPr lang="en-US" dirty="0"/>
                    </a:p>
                  </a:txBody>
                  <a:tcPr/>
                </a:tc>
                <a:tc>
                  <a:txBody>
                    <a:bodyPr/>
                    <a:lstStyle/>
                    <a:p>
                      <a:r>
                        <a:rPr lang="en-GB" dirty="0"/>
                        <a:t>90</a:t>
                      </a:r>
                      <a:endParaRPr lang="en-US" dirty="0"/>
                    </a:p>
                  </a:txBody>
                  <a:tcPr/>
                </a:tc>
                <a:tc>
                  <a:txBody>
                    <a:bodyPr/>
                    <a:lstStyle/>
                    <a:p>
                      <a:r>
                        <a:rPr lang="en-GB" dirty="0"/>
                        <a:t>Run security scans, call the security specialist</a:t>
                      </a:r>
                      <a:endParaRPr lang="en-US" dirty="0"/>
                    </a:p>
                  </a:txBody>
                  <a:tcPr/>
                </a:tc>
                <a:tc>
                  <a:txBody>
                    <a:bodyPr/>
                    <a:lstStyle/>
                    <a:p>
                      <a:r>
                        <a:rPr lang="en-GB" dirty="0"/>
                        <a:t>120</a:t>
                      </a:r>
                      <a:endParaRPr lang="en-US" dirty="0"/>
                    </a:p>
                  </a:txBody>
                  <a:tcPr>
                    <a:solidFill>
                      <a:schemeClr val="accent4"/>
                    </a:solidFill>
                  </a:tcPr>
                </a:tc>
                <a:extLst>
                  <a:ext uri="{0D108BD9-81ED-4DB2-BD59-A6C34878D82A}">
                    <a16:rowId xmlns:a16="http://schemas.microsoft.com/office/drawing/2014/main" val="1916453570"/>
                  </a:ext>
                </a:extLst>
              </a:tr>
              <a:tr h="370840">
                <a:tc>
                  <a:txBody>
                    <a:bodyPr/>
                    <a:lstStyle/>
                    <a:p>
                      <a:r>
                        <a:rPr lang="en-GB" dirty="0"/>
                        <a:t>5</a:t>
                      </a:r>
                      <a:endParaRPr lang="en-US" dirty="0"/>
                    </a:p>
                  </a:txBody>
                  <a:tcPr/>
                </a:tc>
                <a:tc>
                  <a:txBody>
                    <a:bodyPr/>
                    <a:lstStyle/>
                    <a:p>
                      <a:r>
                        <a:rPr lang="en-GB" dirty="0"/>
                        <a:t>Rebuild/clean server</a:t>
                      </a:r>
                      <a:endParaRPr lang="en-US" dirty="0"/>
                    </a:p>
                  </a:txBody>
                  <a:tcPr/>
                </a:tc>
                <a:tc>
                  <a:txBody>
                    <a:bodyPr/>
                    <a:lstStyle/>
                    <a:p>
                      <a:r>
                        <a:rPr lang="en-GB" dirty="0"/>
                        <a:t>Estimate how long this takes</a:t>
                      </a:r>
                      <a:endParaRPr lang="en-US" dirty="0"/>
                    </a:p>
                  </a:txBody>
                  <a:tcPr/>
                </a:tc>
                <a:tc>
                  <a:txBody>
                    <a:bodyPr/>
                    <a:lstStyle/>
                    <a:p>
                      <a:r>
                        <a:rPr lang="en-GB" dirty="0"/>
                        <a:t>120</a:t>
                      </a:r>
                      <a:endParaRPr lang="en-US" dirty="0"/>
                    </a:p>
                  </a:txBody>
                  <a:tcPr/>
                </a:tc>
                <a:tc>
                  <a:txBody>
                    <a:bodyPr/>
                    <a:lstStyle/>
                    <a:p>
                      <a:r>
                        <a:rPr lang="en-GB" dirty="0"/>
                        <a:t>Restore from backup</a:t>
                      </a:r>
                      <a:endParaRPr lang="en-US" dirty="0"/>
                    </a:p>
                  </a:txBody>
                  <a:tcPr/>
                </a:tc>
                <a:tc>
                  <a:txBody>
                    <a:bodyPr/>
                    <a:lstStyle/>
                    <a:p>
                      <a:r>
                        <a:rPr lang="en-GB" dirty="0"/>
                        <a:t>120</a:t>
                      </a:r>
                      <a:endParaRPr lang="en-US" dirty="0"/>
                    </a:p>
                  </a:txBody>
                  <a:tcPr>
                    <a:solidFill>
                      <a:schemeClr val="accent6"/>
                    </a:solidFill>
                  </a:tcPr>
                </a:tc>
                <a:extLst>
                  <a:ext uri="{0D108BD9-81ED-4DB2-BD59-A6C34878D82A}">
                    <a16:rowId xmlns:a16="http://schemas.microsoft.com/office/drawing/2014/main" val="2932172299"/>
                  </a:ext>
                </a:extLst>
              </a:tr>
            </a:tbl>
          </a:graphicData>
        </a:graphic>
      </p:graphicFrame>
    </p:spTree>
    <p:extLst>
      <p:ext uri="{BB962C8B-B14F-4D97-AF65-F5344CB8AC3E}">
        <p14:creationId xmlns:p14="http://schemas.microsoft.com/office/powerpoint/2010/main" val="897134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1" y="279950"/>
            <a:ext cx="49096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Cloud Services</a:t>
            </a:r>
          </a:p>
        </p:txBody>
      </p:sp>
      <p:sp>
        <p:nvSpPr>
          <p:cNvPr id="4" name="TextBox 3"/>
          <p:cNvSpPr txBox="1"/>
          <p:nvPr/>
        </p:nvSpPr>
        <p:spPr>
          <a:xfrm>
            <a:off x="293798" y="1964238"/>
            <a:ext cx="8099202" cy="412420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2400" dirty="0"/>
              <a:t>Identify the purpose of each component of a BCDR</a:t>
            </a:r>
          </a:p>
          <a:p>
            <a:pPr marL="742950" lvl="1" indent="-285750">
              <a:spcAft>
                <a:spcPts val="1200"/>
              </a:spcAft>
              <a:buFont typeface="Arial" panose="020B0604020202020204" pitchFamily="34" charset="0"/>
              <a:buChar char="•"/>
            </a:pPr>
            <a:r>
              <a:rPr lang="en-GB" sz="2400" dirty="0"/>
              <a:t>Business Impact Analysis</a:t>
            </a:r>
          </a:p>
          <a:p>
            <a:pPr marL="742950" lvl="1" indent="-285750">
              <a:spcAft>
                <a:spcPts val="1200"/>
              </a:spcAft>
              <a:buFont typeface="Arial" panose="020B0604020202020204" pitchFamily="34" charset="0"/>
              <a:buChar char="•"/>
            </a:pPr>
            <a:r>
              <a:rPr lang="en-GB" sz="2400" dirty="0"/>
              <a:t>Risk Assessment</a:t>
            </a:r>
          </a:p>
          <a:p>
            <a:pPr marL="742950" lvl="1" indent="-285750">
              <a:spcAft>
                <a:spcPts val="1200"/>
              </a:spcAft>
              <a:buFont typeface="Arial" panose="020B0604020202020204" pitchFamily="34" charset="0"/>
              <a:buChar char="•"/>
            </a:pPr>
            <a:r>
              <a:rPr lang="en-GB" sz="2400" dirty="0"/>
              <a:t>Disaster Recovery</a:t>
            </a:r>
            <a:endParaRPr lang="en-GB" sz="2000" dirty="0"/>
          </a:p>
          <a:p>
            <a:pPr marL="285750" indent="-285750">
              <a:spcAft>
                <a:spcPts val="1200"/>
              </a:spcAft>
              <a:buFont typeface="Arial" panose="020B0604020202020204" pitchFamily="34" charset="0"/>
              <a:buChar char="•"/>
            </a:pPr>
            <a:r>
              <a:rPr lang="en-GB" sz="2400" dirty="0"/>
              <a:t>Demonstrate what should be in a Cloud based BCDR</a:t>
            </a:r>
          </a:p>
          <a:p>
            <a:pPr marL="285750" indent="-285750">
              <a:spcAft>
                <a:spcPts val="1200"/>
              </a:spcAft>
              <a:buFont typeface="Arial" panose="020B0604020202020204" pitchFamily="34" charset="0"/>
              <a:buChar char="•"/>
            </a:pPr>
            <a:r>
              <a:rPr lang="en-GB" sz="2400" dirty="0"/>
              <a:t>Identify individual roles within a BCDR team</a:t>
            </a:r>
          </a:p>
          <a:p>
            <a:pPr marL="285750" indent="-285750">
              <a:spcAft>
                <a:spcPts val="1200"/>
              </a:spcAft>
              <a:buFont typeface="Arial" panose="020B0604020202020204" pitchFamily="34" charset="0"/>
              <a:buChar char="•"/>
            </a:pPr>
            <a:r>
              <a:rPr lang="en-GB" sz="2400" dirty="0"/>
              <a:t>Examples of BCDR plans</a:t>
            </a:r>
          </a:p>
          <a:p>
            <a:pPr marL="285750" indent="-285750">
              <a:spcAft>
                <a:spcPts val="1200"/>
              </a:spcAft>
              <a:buFont typeface="Arial" panose="020B0604020202020204" pitchFamily="34" charset="0"/>
              <a:buChar char="•"/>
            </a:pPr>
            <a:r>
              <a:rPr lang="en-GB" sz="2400" dirty="0"/>
              <a:t>BCDR Testing</a:t>
            </a:r>
          </a:p>
        </p:txBody>
      </p:sp>
      <p:sp>
        <p:nvSpPr>
          <p:cNvPr id="6" name="Snip Single Corner Rectangle 5"/>
          <p:cNvSpPr/>
          <p:nvPr/>
        </p:nvSpPr>
        <p:spPr>
          <a:xfrm flipH="1">
            <a:off x="-3" y="1122094"/>
            <a:ext cx="793750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dirty="0"/>
              <a:t>    Business Continuity and Disaster Recovery Planning (BCDR)</a:t>
            </a:r>
          </a:p>
        </p:txBody>
      </p:sp>
    </p:spTree>
    <p:extLst>
      <p:ext uri="{BB962C8B-B14F-4D97-AF65-F5344CB8AC3E}">
        <p14:creationId xmlns:p14="http://schemas.microsoft.com/office/powerpoint/2010/main" val="28536519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4016484"/>
          </a:xfrm>
          <a:prstGeom prst="rect">
            <a:avLst/>
          </a:prstGeom>
          <a:noFill/>
        </p:spPr>
        <p:txBody>
          <a:bodyPr wrap="square" rtlCol="0">
            <a:spAutoFit/>
          </a:bodyPr>
          <a:lstStyle/>
          <a:p>
            <a:r>
              <a:rPr lang="en-GB" sz="2400" dirty="0"/>
              <a:t>What is the purpose of a Business Impact Analysis (BIA)?</a:t>
            </a:r>
          </a:p>
          <a:p>
            <a:endParaRPr lang="en-GB" sz="2400" dirty="0"/>
          </a:p>
          <a:p>
            <a:pPr marL="342900" indent="-342900">
              <a:spcAft>
                <a:spcPts val="600"/>
              </a:spcAft>
              <a:buFontTx/>
              <a:buAutoNum type="alphaLcParenR"/>
            </a:pPr>
            <a:r>
              <a:rPr lang="en-GB" sz="2400" dirty="0"/>
              <a:t>To look at the way a business operates, identify weak links, dependencies, predict issues and suggest different strategies to overcome them</a:t>
            </a:r>
          </a:p>
          <a:p>
            <a:pPr marL="342900" indent="-342900">
              <a:spcAft>
                <a:spcPts val="600"/>
              </a:spcAft>
              <a:buAutoNum type="alphaLcParenR"/>
            </a:pPr>
            <a:r>
              <a:rPr lang="en-GB" sz="2400" dirty="0"/>
              <a:t>To assess the likelihood and impact of a series of risks so that solutions can be found for the most damaging ones</a:t>
            </a:r>
          </a:p>
          <a:p>
            <a:pPr marL="342900" indent="-342900">
              <a:spcAft>
                <a:spcPts val="600"/>
              </a:spcAft>
              <a:buAutoNum type="alphaLcParenR"/>
            </a:pPr>
            <a:r>
              <a:rPr lang="en-GB" sz="2400" dirty="0"/>
              <a:t>To specify what staff should be involved in recovering from a disaster</a:t>
            </a:r>
          </a:p>
          <a:p>
            <a:pPr marL="342900" indent="-342900">
              <a:spcAft>
                <a:spcPts val="600"/>
              </a:spcAft>
              <a:buAutoNum type="alphaLcParenR"/>
            </a:pPr>
            <a:r>
              <a:rPr lang="en-GB" sz="2400" dirty="0"/>
              <a:t>To negotiate terms with a Cloud Service provider</a:t>
            </a:r>
            <a:endParaRPr lang="en-US" sz="2400" dirty="0"/>
          </a:p>
        </p:txBody>
      </p:sp>
    </p:spTree>
    <p:extLst>
      <p:ext uri="{BB962C8B-B14F-4D97-AF65-F5344CB8AC3E}">
        <p14:creationId xmlns:p14="http://schemas.microsoft.com/office/powerpoint/2010/main" val="16867909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4016484"/>
          </a:xfrm>
          <a:prstGeom prst="rect">
            <a:avLst/>
          </a:prstGeom>
          <a:noFill/>
        </p:spPr>
        <p:txBody>
          <a:bodyPr wrap="square" rtlCol="0">
            <a:spAutoFit/>
          </a:bodyPr>
          <a:lstStyle/>
          <a:p>
            <a:r>
              <a:rPr lang="en-GB" sz="2400" dirty="0"/>
              <a:t>What is the purpose of a Business Impact Analysis (BIA)?</a:t>
            </a:r>
          </a:p>
          <a:p>
            <a:endParaRPr lang="en-GB" sz="2400" dirty="0"/>
          </a:p>
          <a:p>
            <a:pPr marL="342900" indent="-342900">
              <a:spcAft>
                <a:spcPts val="600"/>
              </a:spcAft>
              <a:buFontTx/>
              <a:buAutoNum type="alphaLcParenR"/>
            </a:pPr>
            <a:r>
              <a:rPr lang="en-GB" sz="2400" dirty="0">
                <a:solidFill>
                  <a:srgbClr val="FF0000"/>
                </a:solidFill>
              </a:rPr>
              <a:t>To look at the way a business operates, identify weak links, dependencies, predict issues and suggest different strategies to overcome them</a:t>
            </a:r>
          </a:p>
          <a:p>
            <a:pPr marL="342900" indent="-342900">
              <a:spcAft>
                <a:spcPts val="600"/>
              </a:spcAft>
              <a:buAutoNum type="alphaLcParenR"/>
            </a:pPr>
            <a:r>
              <a:rPr lang="en-GB" sz="2400" dirty="0"/>
              <a:t>To assess the likelihood and impact of a series of risks so that solutions can be found for the most damaging ones</a:t>
            </a:r>
          </a:p>
          <a:p>
            <a:pPr marL="342900" indent="-342900">
              <a:spcAft>
                <a:spcPts val="600"/>
              </a:spcAft>
              <a:buAutoNum type="alphaLcParenR"/>
            </a:pPr>
            <a:r>
              <a:rPr lang="en-GB" sz="2400" dirty="0"/>
              <a:t>To specify what staff should be involved in recovering from a disaster</a:t>
            </a:r>
          </a:p>
          <a:p>
            <a:pPr marL="342900" indent="-342900">
              <a:spcAft>
                <a:spcPts val="600"/>
              </a:spcAft>
              <a:buAutoNum type="alphaLcParenR"/>
            </a:pPr>
            <a:r>
              <a:rPr lang="en-GB" sz="2400" dirty="0"/>
              <a:t>To negotiate terms with a Cloud Service provider</a:t>
            </a:r>
            <a:endParaRPr lang="en-US" sz="2400" dirty="0"/>
          </a:p>
        </p:txBody>
      </p:sp>
    </p:spTree>
    <p:extLst>
      <p:ext uri="{BB962C8B-B14F-4D97-AF65-F5344CB8AC3E}">
        <p14:creationId xmlns:p14="http://schemas.microsoft.com/office/powerpoint/2010/main" val="4125738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3277820"/>
          </a:xfrm>
          <a:prstGeom prst="rect">
            <a:avLst/>
          </a:prstGeom>
          <a:noFill/>
        </p:spPr>
        <p:txBody>
          <a:bodyPr wrap="square" rtlCol="0">
            <a:spAutoFit/>
          </a:bodyPr>
          <a:lstStyle/>
          <a:p>
            <a:r>
              <a:rPr lang="en-GB" sz="2400" dirty="0"/>
              <a:t>What are two benefits of asynchronous replication over synchronous?</a:t>
            </a:r>
          </a:p>
          <a:p>
            <a:endParaRPr lang="en-GB" sz="2400" dirty="0"/>
          </a:p>
          <a:p>
            <a:pPr marL="342900" indent="-342900">
              <a:spcAft>
                <a:spcPts val="600"/>
              </a:spcAft>
              <a:buAutoNum type="alphaLcParenR"/>
            </a:pPr>
            <a:r>
              <a:rPr lang="en-GB" sz="2400" dirty="0"/>
              <a:t>It updates data quicker</a:t>
            </a:r>
          </a:p>
          <a:p>
            <a:pPr marL="342900" indent="-342900">
              <a:spcAft>
                <a:spcPts val="600"/>
              </a:spcAft>
              <a:buAutoNum type="alphaLcParenR"/>
            </a:pPr>
            <a:r>
              <a:rPr lang="en-GB" sz="2400" dirty="0"/>
              <a:t>It is cheaper and easier to implement</a:t>
            </a:r>
          </a:p>
          <a:p>
            <a:pPr marL="342900" indent="-342900">
              <a:spcAft>
                <a:spcPts val="600"/>
              </a:spcAft>
              <a:buAutoNum type="alphaLcParenR"/>
            </a:pPr>
            <a:r>
              <a:rPr lang="en-GB" sz="2400" dirty="0"/>
              <a:t>It works on unreliable network links, or those with high latency</a:t>
            </a:r>
          </a:p>
          <a:p>
            <a:pPr marL="342900" indent="-342900">
              <a:spcAft>
                <a:spcPts val="600"/>
              </a:spcAft>
              <a:buAutoNum type="alphaLcParenR"/>
            </a:pPr>
            <a:r>
              <a:rPr lang="en-GB" sz="2400" dirty="0"/>
              <a:t>It requires less bandwidth</a:t>
            </a:r>
            <a:endParaRPr lang="en-US" sz="2400" dirty="0"/>
          </a:p>
        </p:txBody>
      </p:sp>
    </p:spTree>
    <p:extLst>
      <p:ext uri="{BB962C8B-B14F-4D97-AF65-F5344CB8AC3E}">
        <p14:creationId xmlns:p14="http://schemas.microsoft.com/office/powerpoint/2010/main" val="30095023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3277820"/>
          </a:xfrm>
          <a:prstGeom prst="rect">
            <a:avLst/>
          </a:prstGeom>
          <a:noFill/>
        </p:spPr>
        <p:txBody>
          <a:bodyPr wrap="square" rtlCol="0">
            <a:spAutoFit/>
          </a:bodyPr>
          <a:lstStyle/>
          <a:p>
            <a:r>
              <a:rPr lang="en-GB" sz="2400" dirty="0"/>
              <a:t>What are two benefits of asynchronous replication over synchronous?</a:t>
            </a:r>
          </a:p>
          <a:p>
            <a:endParaRPr lang="en-GB" sz="2400" dirty="0"/>
          </a:p>
          <a:p>
            <a:pPr marL="342900" indent="-342900">
              <a:spcAft>
                <a:spcPts val="600"/>
              </a:spcAft>
              <a:buAutoNum type="alphaLcParenR"/>
            </a:pPr>
            <a:r>
              <a:rPr lang="en-GB" sz="2400" dirty="0"/>
              <a:t>It updates data quicker</a:t>
            </a:r>
          </a:p>
          <a:p>
            <a:pPr marL="342900" indent="-342900">
              <a:spcAft>
                <a:spcPts val="600"/>
              </a:spcAft>
              <a:buAutoNum type="alphaLcParenR"/>
            </a:pPr>
            <a:r>
              <a:rPr lang="en-GB" sz="2400" dirty="0">
                <a:solidFill>
                  <a:srgbClr val="FF0000"/>
                </a:solidFill>
              </a:rPr>
              <a:t>It is cheaper and easier to implement</a:t>
            </a:r>
          </a:p>
          <a:p>
            <a:pPr marL="342900" indent="-342900">
              <a:spcAft>
                <a:spcPts val="600"/>
              </a:spcAft>
              <a:buAutoNum type="alphaLcParenR"/>
            </a:pPr>
            <a:r>
              <a:rPr lang="en-GB" sz="2400" dirty="0">
                <a:solidFill>
                  <a:srgbClr val="FF0000"/>
                </a:solidFill>
              </a:rPr>
              <a:t>It works on unreliable network links, or those with high latency</a:t>
            </a:r>
          </a:p>
          <a:p>
            <a:pPr marL="342900" indent="-342900">
              <a:spcAft>
                <a:spcPts val="600"/>
              </a:spcAft>
              <a:buAutoNum type="alphaLcParenR"/>
            </a:pPr>
            <a:r>
              <a:rPr lang="en-GB" sz="2400" dirty="0"/>
              <a:t>It requires less bandwidth</a:t>
            </a:r>
            <a:endParaRPr lang="en-US" sz="2400" dirty="0"/>
          </a:p>
        </p:txBody>
      </p:sp>
    </p:spTree>
    <p:extLst>
      <p:ext uri="{BB962C8B-B14F-4D97-AF65-F5344CB8AC3E}">
        <p14:creationId xmlns:p14="http://schemas.microsoft.com/office/powerpoint/2010/main" val="10808812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4524315"/>
          </a:xfrm>
          <a:prstGeom prst="rect">
            <a:avLst/>
          </a:prstGeom>
          <a:noFill/>
        </p:spPr>
        <p:txBody>
          <a:bodyPr wrap="square" rtlCol="0">
            <a:spAutoFit/>
          </a:bodyPr>
          <a:lstStyle/>
          <a:p>
            <a:r>
              <a:rPr lang="en-GB" sz="2400" dirty="0" smtClean="0"/>
              <a:t>Which of the following statements are true, when considering the use of a cloud-based backup system as part of a disaster recovery plan?</a:t>
            </a:r>
            <a:endParaRPr lang="en-GB" sz="2400" dirty="0"/>
          </a:p>
          <a:p>
            <a:endParaRPr lang="en-US" sz="2400" dirty="0" smtClean="0"/>
          </a:p>
          <a:p>
            <a:pPr marL="457200" indent="-457200">
              <a:buAutoNum type="alphaLcParenR"/>
            </a:pPr>
            <a:r>
              <a:rPr lang="en-US" sz="2400" dirty="0" smtClean="0"/>
              <a:t>Cloud backups are stored off-premise so are safe if there is a physical disaster</a:t>
            </a:r>
          </a:p>
          <a:p>
            <a:pPr marL="457200" indent="-457200">
              <a:buAutoNum type="alphaLcParenR"/>
            </a:pPr>
            <a:r>
              <a:rPr lang="en-US" sz="2400" dirty="0" smtClean="0"/>
              <a:t>Cloud backup is better if there is a large amount of data and you have limited bandwidth</a:t>
            </a:r>
          </a:p>
          <a:p>
            <a:pPr marL="457200" indent="-457200">
              <a:buAutoNum type="alphaLcParenR"/>
            </a:pPr>
            <a:r>
              <a:rPr lang="en-US" sz="2400" dirty="0" smtClean="0"/>
              <a:t>Very large companies are more likely to have their own disaster recovery hot-sites so are less likely to use cloud based ones</a:t>
            </a:r>
          </a:p>
          <a:p>
            <a:pPr marL="457200" indent="-457200">
              <a:buAutoNum type="alphaLcParenR"/>
            </a:pPr>
            <a:r>
              <a:rPr lang="en-US" sz="2400" dirty="0" smtClean="0"/>
              <a:t>Cloud backup can offer a very short RTO</a:t>
            </a:r>
            <a:endParaRPr lang="en-GB" sz="2400" dirty="0"/>
          </a:p>
        </p:txBody>
      </p:sp>
    </p:spTree>
    <p:extLst>
      <p:ext uri="{BB962C8B-B14F-4D97-AF65-F5344CB8AC3E}">
        <p14:creationId xmlns:p14="http://schemas.microsoft.com/office/powerpoint/2010/main" val="16619272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4524315"/>
          </a:xfrm>
          <a:prstGeom prst="rect">
            <a:avLst/>
          </a:prstGeom>
          <a:noFill/>
        </p:spPr>
        <p:txBody>
          <a:bodyPr wrap="square" rtlCol="0">
            <a:spAutoFit/>
          </a:bodyPr>
          <a:lstStyle/>
          <a:p>
            <a:r>
              <a:rPr lang="en-GB" sz="2400" dirty="0" smtClean="0"/>
              <a:t>Which of the following statements are true, when considering the use of a cloud-based backup system as part of a disaster recovery plan?</a:t>
            </a:r>
            <a:endParaRPr lang="en-GB" sz="2400" dirty="0"/>
          </a:p>
          <a:p>
            <a:endParaRPr lang="en-US" sz="2400" dirty="0" smtClean="0"/>
          </a:p>
          <a:p>
            <a:pPr marL="457200" indent="-457200">
              <a:buAutoNum type="alphaLcParenR"/>
            </a:pPr>
            <a:r>
              <a:rPr lang="en-US" sz="2400" dirty="0" smtClean="0">
                <a:solidFill>
                  <a:srgbClr val="FF0000"/>
                </a:solidFill>
              </a:rPr>
              <a:t>Cloud backups are stored off-premise so are safe if there is a physical disaster</a:t>
            </a:r>
          </a:p>
          <a:p>
            <a:pPr marL="457200" indent="-457200">
              <a:buAutoNum type="alphaLcParenR"/>
            </a:pPr>
            <a:r>
              <a:rPr lang="en-US" sz="2400" dirty="0" smtClean="0"/>
              <a:t>Cloud backup is better if there is a large amount of data and you have limited bandwidth</a:t>
            </a:r>
          </a:p>
          <a:p>
            <a:pPr marL="457200" indent="-457200">
              <a:buAutoNum type="alphaLcParenR"/>
            </a:pPr>
            <a:r>
              <a:rPr lang="en-US" sz="2400" dirty="0" smtClean="0">
                <a:solidFill>
                  <a:srgbClr val="FF0000"/>
                </a:solidFill>
              </a:rPr>
              <a:t>Very large companies are more likely to have their own disaster recovery hot-sites so are less likely to use cloud based ones</a:t>
            </a:r>
          </a:p>
          <a:p>
            <a:pPr marL="457200" indent="-457200">
              <a:buAutoNum type="alphaLcParenR"/>
            </a:pPr>
            <a:r>
              <a:rPr lang="en-US" sz="2400" dirty="0" smtClean="0">
                <a:solidFill>
                  <a:srgbClr val="FF0000"/>
                </a:solidFill>
              </a:rPr>
              <a:t>Cloud backup can offer a very short RTO</a:t>
            </a:r>
            <a:endParaRPr lang="en-GB" sz="2400" dirty="0">
              <a:solidFill>
                <a:srgbClr val="FF0000"/>
              </a:solidFill>
            </a:endParaRPr>
          </a:p>
        </p:txBody>
      </p:sp>
    </p:spTree>
    <p:extLst>
      <p:ext uri="{BB962C8B-B14F-4D97-AF65-F5344CB8AC3E}">
        <p14:creationId xmlns:p14="http://schemas.microsoft.com/office/powerpoint/2010/main" val="2114523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aphicFrame>
        <p:nvGraphicFramePr>
          <p:cNvPr id="2" name="Diagram 1"/>
          <p:cNvGraphicFramePr/>
          <p:nvPr>
            <p:extLst>
              <p:ext uri="{D42A27DB-BD31-4B8C-83A1-F6EECF244321}">
                <p14:modId xmlns:p14="http://schemas.microsoft.com/office/powerpoint/2010/main" val="3626440277"/>
              </p:ext>
            </p:extLst>
          </p:nvPr>
        </p:nvGraphicFramePr>
        <p:xfrm>
          <a:off x="996947" y="2235200"/>
          <a:ext cx="6057900" cy="3789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41300" y="1244600"/>
            <a:ext cx="2362200" cy="3170099"/>
          </a:xfrm>
          <a:prstGeom prst="rect">
            <a:avLst/>
          </a:prstGeom>
          <a:noFill/>
        </p:spPr>
        <p:txBody>
          <a:bodyPr wrap="square" rtlCol="0">
            <a:spAutoFit/>
          </a:bodyPr>
          <a:lstStyle/>
          <a:p>
            <a:r>
              <a:rPr lang="en-GB" sz="2000" b="1" dirty="0"/>
              <a:t>Scenario</a:t>
            </a:r>
            <a:r>
              <a:rPr lang="en-GB" sz="2000" dirty="0"/>
              <a:t>: A small to medium-sized company called </a:t>
            </a:r>
            <a:r>
              <a:rPr lang="en-GB" sz="2000" b="1" dirty="0"/>
              <a:t>Suit TJ</a:t>
            </a:r>
            <a:r>
              <a:rPr lang="en-GB" sz="2000" dirty="0"/>
              <a:t>, a clothing company, is considering moving some of their IT infrastructure to Cloud Service providers.</a:t>
            </a:r>
            <a:endParaRPr lang="en-US" sz="2000" b="1" dirty="0"/>
          </a:p>
        </p:txBody>
      </p:sp>
      <p:sp>
        <p:nvSpPr>
          <p:cNvPr id="5" name="TextBox 4"/>
          <p:cNvSpPr txBox="1"/>
          <p:nvPr/>
        </p:nvSpPr>
        <p:spPr>
          <a:xfrm>
            <a:off x="5873747" y="1244600"/>
            <a:ext cx="2362200" cy="3477875"/>
          </a:xfrm>
          <a:prstGeom prst="rect">
            <a:avLst/>
          </a:prstGeom>
          <a:noFill/>
        </p:spPr>
        <p:txBody>
          <a:bodyPr wrap="square" rtlCol="0">
            <a:spAutoFit/>
          </a:bodyPr>
          <a:lstStyle/>
          <a:p>
            <a:r>
              <a:rPr lang="en-GB" sz="2000" dirty="0"/>
              <a:t>If this transition is badly managed, it could cripple the company and allow competitors to wipe them out.</a:t>
            </a:r>
          </a:p>
          <a:p>
            <a:endParaRPr lang="en-GB" sz="2000" dirty="0"/>
          </a:p>
          <a:p>
            <a:r>
              <a:rPr lang="en-GB" sz="2000" b="1" dirty="0"/>
              <a:t>Collectively, these three processes can help ensure a smooth transition.</a:t>
            </a:r>
            <a:endParaRPr lang="en-US" sz="2000" b="1" dirty="0"/>
          </a:p>
        </p:txBody>
      </p:sp>
    </p:spTree>
    <p:extLst>
      <p:ext uri="{BB962C8B-B14F-4D97-AF65-F5344CB8AC3E}">
        <p14:creationId xmlns:p14="http://schemas.microsoft.com/office/powerpoint/2010/main" val="402152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grpSp>
        <p:nvGrpSpPr>
          <p:cNvPr id="4" name="Group 3"/>
          <p:cNvGrpSpPr/>
          <p:nvPr/>
        </p:nvGrpSpPr>
        <p:grpSpPr>
          <a:xfrm>
            <a:off x="455151" y="1421375"/>
            <a:ext cx="2442498" cy="1221249"/>
            <a:chOff x="2506200" y="1287"/>
            <a:chExt cx="2442498" cy="1221249"/>
          </a:xfrm>
        </p:grpSpPr>
        <p:sp>
          <p:nvSpPr>
            <p:cNvPr id="5" name="Rectangle: Rounded Corners 4"/>
            <p:cNvSpPr/>
            <p:nvPr/>
          </p:nvSpPr>
          <p:spPr>
            <a:xfrm>
              <a:off x="2506200" y="1287"/>
              <a:ext cx="2442498" cy="1221249"/>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ectangle: Rounded Corners 4"/>
            <p:cNvSpPr txBox="1"/>
            <p:nvPr/>
          </p:nvSpPr>
          <p:spPr>
            <a:xfrm>
              <a:off x="2541969" y="37056"/>
              <a:ext cx="2370960" cy="11497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GB" sz="2700" kern="1200" dirty="0"/>
                <a:t>Business Impact Analysis</a:t>
              </a:r>
              <a:endParaRPr lang="en-US" sz="2700" kern="1200" dirty="0"/>
            </a:p>
          </p:txBody>
        </p:sp>
      </p:grpSp>
      <p:sp>
        <p:nvSpPr>
          <p:cNvPr id="3" name="TextBox 2"/>
          <p:cNvSpPr txBox="1"/>
          <p:nvPr/>
        </p:nvSpPr>
        <p:spPr>
          <a:xfrm>
            <a:off x="3054445" y="1213493"/>
            <a:ext cx="5816600" cy="1938992"/>
          </a:xfrm>
          <a:prstGeom prst="rect">
            <a:avLst/>
          </a:prstGeom>
          <a:noFill/>
        </p:spPr>
        <p:txBody>
          <a:bodyPr wrap="square" rtlCol="0">
            <a:spAutoFit/>
          </a:bodyPr>
          <a:lstStyle/>
          <a:p>
            <a:r>
              <a:rPr lang="en-GB" sz="2000" dirty="0"/>
              <a:t>A BIA is used to analyse the way </a:t>
            </a:r>
            <a:r>
              <a:rPr lang="en-GB" sz="2000" b="1" dirty="0"/>
              <a:t>Suit TJ</a:t>
            </a:r>
            <a:r>
              <a:rPr lang="en-GB" sz="2000" dirty="0"/>
              <a:t> functions, and evaluate the effects of an interruption to the operation of critical </a:t>
            </a:r>
            <a:r>
              <a:rPr lang="en-GB" sz="2000" i="1" dirty="0"/>
              <a:t>business units</a:t>
            </a:r>
            <a:r>
              <a:rPr lang="en-GB" sz="2000" dirty="0"/>
              <a:t>.  What dependencies are there within the business? What scenarios could arise and cause problems? E.g.</a:t>
            </a:r>
          </a:p>
          <a:p>
            <a:endParaRPr lang="en-GB" sz="2000" dirty="0"/>
          </a:p>
        </p:txBody>
      </p:sp>
      <p:sp>
        <p:nvSpPr>
          <p:cNvPr id="16" name="Rectangle 15">
            <a:extLst>
              <a:ext uri="{FF2B5EF4-FFF2-40B4-BE49-F238E27FC236}">
                <a16:creationId xmlns:a16="http://schemas.microsoft.com/office/drawing/2014/main" id="{E9897B83-4448-463B-B042-EF3B839FE06B}"/>
              </a:ext>
            </a:extLst>
          </p:cNvPr>
          <p:cNvSpPr/>
          <p:nvPr/>
        </p:nvSpPr>
        <p:spPr>
          <a:xfrm>
            <a:off x="344892" y="2981593"/>
            <a:ext cx="7980242" cy="3247043"/>
          </a:xfrm>
          <a:prstGeom prst="rect">
            <a:avLst/>
          </a:prstGeom>
        </p:spPr>
        <p:txBody>
          <a:bodyPr wrap="square">
            <a:spAutoFit/>
          </a:bodyPr>
          <a:lstStyle/>
          <a:p>
            <a:pPr marL="342900" lvl="0" indent="-342900">
              <a:spcAft>
                <a:spcPts val="600"/>
              </a:spcAft>
              <a:buFont typeface="Arial" panose="020B0604020202020204" pitchFamily="34" charset="0"/>
              <a:buChar char="•"/>
            </a:pPr>
            <a:r>
              <a:rPr lang="en-GB" sz="2000" dirty="0">
                <a:solidFill>
                  <a:prstClr val="black"/>
                </a:solidFill>
              </a:rPr>
              <a:t>What departments are most critical to the business, and which rely on other departments?</a:t>
            </a:r>
          </a:p>
          <a:p>
            <a:pPr marL="342900" lvl="0" indent="-342900">
              <a:spcAft>
                <a:spcPts val="600"/>
              </a:spcAft>
              <a:buFont typeface="Arial" panose="020B0604020202020204" pitchFamily="34" charset="0"/>
              <a:buChar char="•"/>
            </a:pPr>
            <a:r>
              <a:rPr lang="en-GB" sz="2000" dirty="0">
                <a:solidFill>
                  <a:prstClr val="black"/>
                </a:solidFill>
              </a:rPr>
              <a:t>What external suppliers are used, how reliable are they, and how dependant are we on them? </a:t>
            </a:r>
          </a:p>
          <a:p>
            <a:pPr marL="342900" lvl="0" indent="-342900">
              <a:spcAft>
                <a:spcPts val="600"/>
              </a:spcAft>
              <a:buFont typeface="Arial" panose="020B0604020202020204" pitchFamily="34" charset="0"/>
              <a:buChar char="•"/>
            </a:pPr>
            <a:r>
              <a:rPr lang="en-GB" sz="2000" dirty="0">
                <a:solidFill>
                  <a:prstClr val="black"/>
                </a:solidFill>
              </a:rPr>
              <a:t>Which members of staff do not have cover, or are the only person qualified in a specific role?</a:t>
            </a:r>
          </a:p>
          <a:p>
            <a:pPr marL="342900" lvl="0" indent="-342900">
              <a:spcAft>
                <a:spcPts val="600"/>
              </a:spcAft>
              <a:buFont typeface="Arial" panose="020B0604020202020204" pitchFamily="34" charset="0"/>
              <a:buChar char="•"/>
            </a:pPr>
            <a:r>
              <a:rPr lang="en-GB" sz="2000" dirty="0">
                <a:solidFill>
                  <a:prstClr val="black"/>
                </a:solidFill>
              </a:rPr>
              <a:t>How would we cope with a natural disaster?</a:t>
            </a:r>
          </a:p>
          <a:p>
            <a:pPr marL="342900" lvl="0" indent="-342900">
              <a:spcAft>
                <a:spcPts val="600"/>
              </a:spcAft>
              <a:buFont typeface="Arial" panose="020B0604020202020204" pitchFamily="34" charset="0"/>
              <a:buChar char="•"/>
            </a:pPr>
            <a:r>
              <a:rPr lang="en-GB" sz="2000" dirty="0">
                <a:solidFill>
                  <a:prstClr val="black"/>
                </a:solidFill>
              </a:rPr>
              <a:t>What is the maximum tolerable outage of our IT systems?</a:t>
            </a:r>
          </a:p>
          <a:p>
            <a:pPr marL="342900" lvl="0" indent="-342900">
              <a:buFont typeface="Arial" panose="020B0604020202020204" pitchFamily="34" charset="0"/>
              <a:buChar char="•"/>
            </a:pPr>
            <a:r>
              <a:rPr lang="en-GB" sz="2000" dirty="0">
                <a:solidFill>
                  <a:prstClr val="black"/>
                </a:solidFill>
              </a:rPr>
              <a:t>What is the maximum amount of our data we can afford to lose?</a:t>
            </a:r>
            <a:endParaRPr lang="en-US" sz="2000" dirty="0">
              <a:solidFill>
                <a:prstClr val="black"/>
              </a:solidFill>
            </a:endParaRPr>
          </a:p>
        </p:txBody>
      </p:sp>
    </p:spTree>
    <p:extLst>
      <p:ext uri="{BB962C8B-B14F-4D97-AF65-F5344CB8AC3E}">
        <p14:creationId xmlns:p14="http://schemas.microsoft.com/office/powerpoint/2010/main" val="841999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endCondLst>
                                    <p:cond evt="onNext" delay="0">
                                      <p:tgtEl>
                                        <p:sldTgt/>
                                      </p:tgtEl>
                                    </p:cond>
                                  </p:endCondLst>
                                  <p:childTnLst>
                                    <p:animEffect transition="out" filter="fade">
                                      <p:cBhvr>
                                        <p:cTn id="6" dur="1000" tmFilter="0, 0; .2, .5; .8, .5; 1, 0"/>
                                        <p:tgtEl>
                                          <p:spTgt spid="4"/>
                                        </p:tgtEl>
                                      </p:cBhvr>
                                    </p:animEffect>
                                    <p:animScale>
                                      <p:cBhvr>
                                        <p:cTn id="7" dur="50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sp>
        <p:nvSpPr>
          <p:cNvPr id="2" name="TextBox 1">
            <a:extLst>
              <a:ext uri="{FF2B5EF4-FFF2-40B4-BE49-F238E27FC236}">
                <a16:creationId xmlns:a16="http://schemas.microsoft.com/office/drawing/2014/main" id="{00632C28-DED8-4856-AF8C-C6050E557231}"/>
              </a:ext>
            </a:extLst>
          </p:cNvPr>
          <p:cNvSpPr txBox="1"/>
          <p:nvPr/>
        </p:nvSpPr>
        <p:spPr>
          <a:xfrm>
            <a:off x="95535" y="1089251"/>
            <a:ext cx="8256895" cy="1015663"/>
          </a:xfrm>
          <a:prstGeom prst="rect">
            <a:avLst/>
          </a:prstGeom>
          <a:noFill/>
        </p:spPr>
        <p:txBody>
          <a:bodyPr wrap="square" rtlCol="0">
            <a:spAutoFit/>
          </a:bodyPr>
          <a:lstStyle/>
          <a:p>
            <a:r>
              <a:rPr lang="en-GB" sz="2000" dirty="0"/>
              <a:t>The BIA should examine each individual department or function of the business, and estimate the potential impact of different events.  This could be done </a:t>
            </a:r>
            <a:r>
              <a:rPr lang="en-GB" sz="2000" b="1" dirty="0"/>
              <a:t>quantitatively </a:t>
            </a:r>
            <a:r>
              <a:rPr lang="en-GB" sz="2000" dirty="0"/>
              <a:t>or </a:t>
            </a:r>
            <a:r>
              <a:rPr lang="en-GB" sz="2000" b="1" dirty="0"/>
              <a:t>qualitatively</a:t>
            </a:r>
            <a:r>
              <a:rPr lang="en-GB" sz="2000" dirty="0"/>
              <a:t>.</a:t>
            </a:r>
            <a:endParaRPr lang="en-US" sz="2000" dirty="0"/>
          </a:p>
        </p:txBody>
      </p:sp>
      <p:sp>
        <p:nvSpPr>
          <p:cNvPr id="3" name="Rectangle 2">
            <a:extLst>
              <a:ext uri="{FF2B5EF4-FFF2-40B4-BE49-F238E27FC236}">
                <a16:creationId xmlns:a16="http://schemas.microsoft.com/office/drawing/2014/main" id="{8233DE90-9330-4B92-84B5-739969297FBF}"/>
              </a:ext>
            </a:extLst>
          </p:cNvPr>
          <p:cNvSpPr/>
          <p:nvPr/>
        </p:nvSpPr>
        <p:spPr>
          <a:xfrm>
            <a:off x="98754" y="2336506"/>
            <a:ext cx="8158142" cy="3477875"/>
          </a:xfrm>
          <a:prstGeom prst="rect">
            <a:avLst/>
          </a:prstGeom>
        </p:spPr>
        <p:txBody>
          <a:bodyPr wrap="square">
            <a:spAutoFit/>
          </a:bodyPr>
          <a:lstStyle/>
          <a:p>
            <a:r>
              <a:rPr lang="en-GB" sz="2000" u="sng" dirty="0"/>
              <a:t>Quantitative</a:t>
            </a:r>
          </a:p>
          <a:p>
            <a:pPr marL="285750" indent="-285750">
              <a:buFont typeface="Arial" panose="020B0604020202020204" pitchFamily="34" charset="0"/>
              <a:buChar char="•"/>
            </a:pPr>
            <a:r>
              <a:rPr lang="en-GB" sz="2000" dirty="0"/>
              <a:t>Salaries paid to an idle workforce that depends on a failed application</a:t>
            </a:r>
          </a:p>
          <a:p>
            <a:pPr marL="285750" indent="-285750">
              <a:buFont typeface="Arial" panose="020B0604020202020204" pitchFamily="34" charset="0"/>
              <a:buChar char="•"/>
            </a:pPr>
            <a:r>
              <a:rPr lang="en-GB" sz="2000" dirty="0"/>
              <a:t>Lost sales because the web site is down</a:t>
            </a:r>
          </a:p>
          <a:p>
            <a:pPr marL="285750" indent="-285750">
              <a:buFont typeface="Arial" panose="020B0604020202020204" pitchFamily="34" charset="0"/>
              <a:buChar char="•"/>
            </a:pPr>
            <a:r>
              <a:rPr lang="en-GB" sz="2000" dirty="0"/>
              <a:t>Cancelled flights due to a reservation system failure</a:t>
            </a:r>
          </a:p>
          <a:p>
            <a:pPr marL="285750" indent="-285750">
              <a:buFont typeface="Arial" panose="020B0604020202020204" pitchFamily="34" charset="0"/>
              <a:buChar char="•"/>
            </a:pPr>
            <a:r>
              <a:rPr lang="en-GB" sz="2000" dirty="0"/>
              <a:t>Penalties and fines for missed deadlines</a:t>
            </a:r>
          </a:p>
          <a:p>
            <a:endParaRPr lang="en-GB" sz="2000" dirty="0"/>
          </a:p>
          <a:p>
            <a:r>
              <a:rPr lang="en-GB" sz="2000" u="sng" dirty="0"/>
              <a:t>Qualitative</a:t>
            </a:r>
            <a:r>
              <a:rPr lang="en-GB" sz="2000" dirty="0"/>
              <a:t> </a:t>
            </a:r>
          </a:p>
          <a:p>
            <a:pPr marL="285750" indent="-285750">
              <a:buFont typeface="Arial" panose="020B0604020202020204" pitchFamily="34" charset="0"/>
              <a:buChar char="•"/>
            </a:pPr>
            <a:r>
              <a:rPr lang="en-GB" sz="2000" dirty="0"/>
              <a:t>Loss of reputation or damage to the brand because the ATM network was down for a few hours</a:t>
            </a:r>
          </a:p>
          <a:p>
            <a:pPr marL="285750" indent="-285750">
              <a:buFont typeface="Arial" panose="020B0604020202020204" pitchFamily="34" charset="0"/>
              <a:buChar char="•"/>
            </a:pPr>
            <a:r>
              <a:rPr lang="en-GB" sz="2000" dirty="0"/>
              <a:t>Political or public embarrassment resulting from an IT system failure during a high-profile product launch</a:t>
            </a:r>
            <a:endParaRPr lang="en-GB" sz="2000" b="0" i="0" dirty="0">
              <a:effectLst/>
            </a:endParaRPr>
          </a:p>
        </p:txBody>
      </p:sp>
    </p:spTree>
    <p:extLst>
      <p:ext uri="{BB962C8B-B14F-4D97-AF65-F5344CB8AC3E}">
        <p14:creationId xmlns:p14="http://schemas.microsoft.com/office/powerpoint/2010/main" val="188145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5" y="279950"/>
            <a:ext cx="805180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 Business Continuity and Disaster Recovery Planning </a:t>
            </a:r>
          </a:p>
        </p:txBody>
      </p:sp>
      <p:pic>
        <p:nvPicPr>
          <p:cNvPr id="1026" name="Picture 2" descr="http://www.risklogic.com.au/site/wp-content/uploads/2014/03/BIA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34413"/>
            <a:ext cx="9144000" cy="46593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158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8760" y="0"/>
            <a:ext cx="9085240" cy="1015663"/>
          </a:xfrm>
          <a:prstGeom prst="rect">
            <a:avLst/>
          </a:prstGeom>
          <a:noFill/>
        </p:spPr>
        <p:txBody>
          <a:bodyPr wrap="square" rtlCol="0">
            <a:spAutoFit/>
          </a:bodyPr>
          <a:lstStyle/>
          <a:p>
            <a:r>
              <a:rPr lang="en-GB" sz="2000" b="1" dirty="0"/>
              <a:t>The outcome of the BIA can then suggest actions to take that would remove the issue or dependency, document steps to take should an issue arise, or prioritise the most serious issues. </a:t>
            </a:r>
            <a:r>
              <a:rPr lang="en-GB" sz="2000" b="1" dirty="0" err="1"/>
              <a:t>E.g</a:t>
            </a:r>
            <a:r>
              <a:rPr lang="en-GB" sz="2000" b="1" dirty="0"/>
              <a:t>,</a:t>
            </a:r>
          </a:p>
        </p:txBody>
      </p:sp>
      <p:graphicFrame>
        <p:nvGraphicFramePr>
          <p:cNvPr id="2" name="Table 1">
            <a:extLst>
              <a:ext uri="{FF2B5EF4-FFF2-40B4-BE49-F238E27FC236}">
                <a16:creationId xmlns:a16="http://schemas.microsoft.com/office/drawing/2014/main" id="{5DBC8BE4-BAA5-4907-8409-C82360837E7C}"/>
              </a:ext>
            </a:extLst>
          </p:cNvPr>
          <p:cNvGraphicFramePr>
            <a:graphicFrameLocks noGrp="1"/>
          </p:cNvGraphicFramePr>
          <p:nvPr>
            <p:extLst>
              <p:ext uri="{D42A27DB-BD31-4B8C-83A1-F6EECF244321}">
                <p14:modId xmlns:p14="http://schemas.microsoft.com/office/powerpoint/2010/main" val="2675841151"/>
              </p:ext>
            </p:extLst>
          </p:nvPr>
        </p:nvGraphicFramePr>
        <p:xfrm>
          <a:off x="174766" y="1015663"/>
          <a:ext cx="8587096" cy="5710423"/>
        </p:xfrm>
        <a:graphic>
          <a:graphicData uri="http://schemas.openxmlformats.org/drawingml/2006/table">
            <a:tbl>
              <a:tblPr firstRow="1" bandRow="1">
                <a:tableStyleId>{5C22544A-7EE6-4342-B048-85BDC9FD1C3A}</a:tableStyleId>
              </a:tblPr>
              <a:tblGrid>
                <a:gridCol w="4293548">
                  <a:extLst>
                    <a:ext uri="{9D8B030D-6E8A-4147-A177-3AD203B41FA5}">
                      <a16:colId xmlns:a16="http://schemas.microsoft.com/office/drawing/2014/main" val="3568917729"/>
                    </a:ext>
                  </a:extLst>
                </a:gridCol>
                <a:gridCol w="4293548">
                  <a:extLst>
                    <a:ext uri="{9D8B030D-6E8A-4147-A177-3AD203B41FA5}">
                      <a16:colId xmlns:a16="http://schemas.microsoft.com/office/drawing/2014/main" val="465568198"/>
                    </a:ext>
                  </a:extLst>
                </a:gridCol>
              </a:tblGrid>
              <a:tr h="420646">
                <a:tc>
                  <a:txBody>
                    <a:bodyPr/>
                    <a:lstStyle/>
                    <a:p>
                      <a:r>
                        <a:rPr lang="en-GB" dirty="0"/>
                        <a:t>Potential Issue/Scenario</a:t>
                      </a:r>
                      <a:endParaRPr lang="en-US" dirty="0"/>
                    </a:p>
                  </a:txBody>
                  <a:tcPr/>
                </a:tc>
                <a:tc>
                  <a:txBody>
                    <a:bodyPr/>
                    <a:lstStyle/>
                    <a:p>
                      <a:r>
                        <a:rPr lang="en-GB" dirty="0"/>
                        <a:t>Outcome</a:t>
                      </a:r>
                      <a:endParaRPr lang="en-US" dirty="0"/>
                    </a:p>
                  </a:txBody>
                  <a:tcPr/>
                </a:tc>
                <a:extLst>
                  <a:ext uri="{0D108BD9-81ED-4DB2-BD59-A6C34878D82A}">
                    <a16:rowId xmlns:a16="http://schemas.microsoft.com/office/drawing/2014/main" val="418790887"/>
                  </a:ext>
                </a:extLst>
              </a:tr>
              <a:tr h="1037211">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800" dirty="0">
                          <a:solidFill>
                            <a:prstClr val="black"/>
                          </a:solidFill>
                        </a:rPr>
                        <a:t>What departments are most critical to the business, and which rely on other departments?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Reduce inter-departmental reliance by changing business functions</a:t>
                      </a:r>
                    </a:p>
                  </a:txBody>
                  <a:tcPr/>
                </a:tc>
                <a:extLst>
                  <a:ext uri="{0D108BD9-81ED-4DB2-BD59-A6C34878D82A}">
                    <a16:rowId xmlns:a16="http://schemas.microsoft.com/office/drawing/2014/main" val="2603773384"/>
                  </a:ext>
                </a:extLst>
              </a:tr>
              <a:tr h="1037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rPr>
                        <a:t>What external suppliers are used, how reliable are they, and how dependant are we on them?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Use a range of different suppliers in case there is an issue with one</a:t>
                      </a:r>
                    </a:p>
                  </a:txBody>
                  <a:tcPr/>
                </a:tc>
                <a:extLst>
                  <a:ext uri="{0D108BD9-81ED-4DB2-BD59-A6C34878D82A}">
                    <a16:rowId xmlns:a16="http://schemas.microsoft.com/office/drawing/2014/main" val="1299348209"/>
                  </a:ext>
                </a:extLst>
              </a:tr>
              <a:tr h="10372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rPr>
                        <a:t>Which members of staff do not have cover, or are the only person qualified in a specific role?</a:t>
                      </a:r>
                      <a:endParaRPr lang="en-US" sz="1800" dirty="0">
                        <a:solidFill>
                          <a:prstClr val="black"/>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Train staff in other roles, rotate job roles so that they can cover each other, or hire new external staff</a:t>
                      </a:r>
                    </a:p>
                  </a:txBody>
                  <a:tcPr/>
                </a:tc>
                <a:extLst>
                  <a:ext uri="{0D108BD9-81ED-4DB2-BD59-A6C34878D82A}">
                    <a16:rowId xmlns:a16="http://schemas.microsoft.com/office/drawing/2014/main" val="2713211489"/>
                  </a:ext>
                </a:extLst>
              </a:tr>
              <a:tr h="726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rPr>
                        <a:t>How would we cope with a natural disaster?</a:t>
                      </a:r>
                      <a:endParaRPr lang="en-US" sz="1800" dirty="0">
                        <a:solidFill>
                          <a:prstClr val="black"/>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the event of a disaster, department XYZ needs XYZ extra funding</a:t>
                      </a:r>
                    </a:p>
                  </a:txBody>
                  <a:tcPr/>
                </a:tc>
                <a:extLst>
                  <a:ext uri="{0D108BD9-81ED-4DB2-BD59-A6C34878D82A}">
                    <a16:rowId xmlns:a16="http://schemas.microsoft.com/office/drawing/2014/main" val="1261496813"/>
                  </a:ext>
                </a:extLst>
              </a:tr>
              <a:tr h="726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rPr>
                        <a:t>What is the maximum tolerable outage of our IT systems?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determines the maximum </a:t>
                      </a:r>
                      <a:r>
                        <a:rPr lang="en-GB" b="1" dirty="0"/>
                        <a:t>Recovery Time Objective (RTO)</a:t>
                      </a:r>
                    </a:p>
                  </a:txBody>
                  <a:tcPr/>
                </a:tc>
                <a:extLst>
                  <a:ext uri="{0D108BD9-81ED-4DB2-BD59-A6C34878D82A}">
                    <a16:rowId xmlns:a16="http://schemas.microsoft.com/office/drawing/2014/main" val="3701687247"/>
                  </a:ext>
                </a:extLst>
              </a:tr>
              <a:tr h="7260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prstClr val="black"/>
                          </a:solidFill>
                        </a:rPr>
                        <a:t>What is the maximum amount of our data we can afford to lose?</a:t>
                      </a:r>
                      <a:endParaRPr lang="en-US" sz="1800" dirty="0">
                        <a:solidFill>
                          <a:prstClr val="black"/>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determines the </a:t>
                      </a:r>
                      <a:r>
                        <a:rPr lang="en-GB" b="1" dirty="0"/>
                        <a:t>Recovery Point Objective (RPO)</a:t>
                      </a:r>
                    </a:p>
                  </a:txBody>
                  <a:tcPr/>
                </a:tc>
                <a:extLst>
                  <a:ext uri="{0D108BD9-81ED-4DB2-BD59-A6C34878D82A}">
                    <a16:rowId xmlns:a16="http://schemas.microsoft.com/office/drawing/2014/main" val="3510014081"/>
                  </a:ext>
                </a:extLst>
              </a:tr>
            </a:tbl>
          </a:graphicData>
        </a:graphic>
      </p:graphicFrame>
    </p:spTree>
    <p:extLst>
      <p:ext uri="{BB962C8B-B14F-4D97-AF65-F5344CB8AC3E}">
        <p14:creationId xmlns:p14="http://schemas.microsoft.com/office/powerpoint/2010/main" val="38144298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11407</TotalTime>
  <Words>4685</Words>
  <Application>Microsoft Office PowerPoint</Application>
  <PresentationFormat>On-screen Show (4:3)</PresentationFormat>
  <Paragraphs>617</Paragraphs>
  <Slides>45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ＭＳ Ｐゴシック</vt:lpstr>
      <vt:lpstr>Arial</vt:lpstr>
      <vt:lpstr>Calibri</vt:lpstr>
      <vt:lpstr>Calibri Light</vt:lpstr>
      <vt:lpstr>Office Theme</vt:lpstr>
      <vt:lpstr>Business Continuity and Disaster Recovery Planning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Coakes</dc:creator>
  <cp:lastModifiedBy>Matt Brown</cp:lastModifiedBy>
  <cp:revision>214</cp:revision>
  <dcterms:created xsi:type="dcterms:W3CDTF">2014-09-25T09:01:48Z</dcterms:created>
  <dcterms:modified xsi:type="dcterms:W3CDTF">2017-07-11T14:36:54Z</dcterms:modified>
</cp:coreProperties>
</file>