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09" r:id="rId2"/>
    <p:sldId id="257" r:id="rId3"/>
    <p:sldId id="337" r:id="rId4"/>
    <p:sldId id="338" r:id="rId5"/>
    <p:sldId id="339" r:id="rId6"/>
    <p:sldId id="340" r:id="rId7"/>
    <p:sldId id="341" r:id="rId8"/>
    <p:sldId id="350" r:id="rId9"/>
    <p:sldId id="358" r:id="rId10"/>
    <p:sldId id="361" r:id="rId11"/>
    <p:sldId id="368" r:id="rId12"/>
    <p:sldId id="362" r:id="rId13"/>
    <p:sldId id="351" r:id="rId14"/>
    <p:sldId id="359" r:id="rId15"/>
    <p:sldId id="360" r:id="rId16"/>
    <p:sldId id="349" r:id="rId17"/>
    <p:sldId id="356" r:id="rId18"/>
    <p:sldId id="342" r:id="rId19"/>
    <p:sldId id="343" r:id="rId20"/>
    <p:sldId id="344" r:id="rId21"/>
    <p:sldId id="345" r:id="rId22"/>
    <p:sldId id="346" r:id="rId23"/>
    <p:sldId id="347" r:id="rId24"/>
    <p:sldId id="348" r:id="rId25"/>
    <p:sldId id="357" r:id="rId26"/>
    <p:sldId id="363" r:id="rId27"/>
    <p:sldId id="364" r:id="rId28"/>
    <p:sldId id="365" r:id="rId29"/>
    <p:sldId id="366" r:id="rId30"/>
    <p:sldId id="367" r:id="rId31"/>
    <p:sldId id="355"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7292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250" autoAdjust="0"/>
    <p:restoredTop sz="94660"/>
  </p:normalViewPr>
  <p:slideViewPr>
    <p:cSldViewPr snapToGrid="0">
      <p:cViewPr varScale="1">
        <p:scale>
          <a:sx n="89" d="100"/>
          <a:sy n="89" d="100"/>
        </p:scale>
        <p:origin x="762"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0E65FB1-1B5C-42AD-B03F-3F0E522BE3D8}"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3A6EF59C-A667-4097-945C-1B2EFDA20DC7}">
      <dgm:prSet phldrT="[Text]" custT="1"/>
      <dgm:spPr/>
      <dgm:t>
        <a:bodyPr/>
        <a:lstStyle/>
        <a:p>
          <a:r>
            <a:rPr lang="en-GB" sz="1600" dirty="0"/>
            <a:t>Planning</a:t>
          </a:r>
          <a:endParaRPr lang="en-US" sz="1600" dirty="0"/>
        </a:p>
      </dgm:t>
    </dgm:pt>
    <dgm:pt modelId="{CBA1795D-13D8-49C1-A493-6CD59400E441}" type="parTrans" cxnId="{76E17107-B947-4684-B233-3D26CD5AAA6C}">
      <dgm:prSet/>
      <dgm:spPr/>
      <dgm:t>
        <a:bodyPr/>
        <a:lstStyle/>
        <a:p>
          <a:endParaRPr lang="en-US" sz="4000"/>
        </a:p>
      </dgm:t>
    </dgm:pt>
    <dgm:pt modelId="{F44E546F-EA38-49EF-9549-5339704DDDC2}" type="sibTrans" cxnId="{76E17107-B947-4684-B233-3D26CD5AAA6C}">
      <dgm:prSet/>
      <dgm:spPr/>
      <dgm:t>
        <a:bodyPr/>
        <a:lstStyle/>
        <a:p>
          <a:endParaRPr lang="en-US" sz="4000"/>
        </a:p>
      </dgm:t>
    </dgm:pt>
    <dgm:pt modelId="{E02CDC56-DB4F-4889-AC4A-9991A404B5DB}">
      <dgm:prSet phldrT="[Text]" custT="1"/>
      <dgm:spPr/>
      <dgm:t>
        <a:bodyPr/>
        <a:lstStyle/>
        <a:p>
          <a:r>
            <a:rPr lang="en-GB" sz="1600" dirty="0"/>
            <a:t>Procurement</a:t>
          </a:r>
          <a:endParaRPr lang="en-US" sz="1600" dirty="0"/>
        </a:p>
      </dgm:t>
    </dgm:pt>
    <dgm:pt modelId="{1E60BB1F-9C58-4EA7-8BD4-176395BD8D20}" type="parTrans" cxnId="{CE40A3B6-CF9B-4F47-A831-1FB3BA46D8EA}">
      <dgm:prSet/>
      <dgm:spPr/>
      <dgm:t>
        <a:bodyPr/>
        <a:lstStyle/>
        <a:p>
          <a:endParaRPr lang="en-US" sz="4000"/>
        </a:p>
      </dgm:t>
    </dgm:pt>
    <dgm:pt modelId="{948A3CAD-6BD1-41B6-9018-55B6E55157AA}" type="sibTrans" cxnId="{CE40A3B6-CF9B-4F47-A831-1FB3BA46D8EA}">
      <dgm:prSet/>
      <dgm:spPr/>
      <dgm:t>
        <a:bodyPr/>
        <a:lstStyle/>
        <a:p>
          <a:endParaRPr lang="en-US" sz="4000"/>
        </a:p>
      </dgm:t>
    </dgm:pt>
    <dgm:pt modelId="{CC3FFEDC-21F8-41B0-9CEC-297A44B34BA3}">
      <dgm:prSet phldrT="[Text]" custT="1"/>
      <dgm:spPr/>
      <dgm:t>
        <a:bodyPr/>
        <a:lstStyle/>
        <a:p>
          <a:r>
            <a:rPr lang="en-GB" sz="1600" dirty="0"/>
            <a:t>Implementation</a:t>
          </a:r>
          <a:endParaRPr lang="en-US" sz="1600" dirty="0"/>
        </a:p>
      </dgm:t>
    </dgm:pt>
    <dgm:pt modelId="{429AFE17-3F44-4181-8A7D-E60AB39E7CEA}" type="parTrans" cxnId="{F0A50EA8-53DB-400F-A775-C457DC568014}">
      <dgm:prSet/>
      <dgm:spPr/>
      <dgm:t>
        <a:bodyPr/>
        <a:lstStyle/>
        <a:p>
          <a:endParaRPr lang="en-US" sz="4000"/>
        </a:p>
      </dgm:t>
    </dgm:pt>
    <dgm:pt modelId="{24800C31-5B34-4394-997B-6B14DD4D0F49}" type="sibTrans" cxnId="{F0A50EA8-53DB-400F-A775-C457DC568014}">
      <dgm:prSet/>
      <dgm:spPr/>
      <dgm:t>
        <a:bodyPr/>
        <a:lstStyle/>
        <a:p>
          <a:endParaRPr lang="en-US" sz="4000"/>
        </a:p>
      </dgm:t>
    </dgm:pt>
    <dgm:pt modelId="{161111A0-2914-4146-9376-508AB7549A9D}">
      <dgm:prSet phldrT="[Text]" custT="1"/>
      <dgm:spPr/>
      <dgm:t>
        <a:bodyPr/>
        <a:lstStyle/>
        <a:p>
          <a:r>
            <a:rPr lang="en-GB" sz="1600" dirty="0"/>
            <a:t>Maintenance</a:t>
          </a:r>
          <a:endParaRPr lang="en-US" sz="1600" dirty="0"/>
        </a:p>
      </dgm:t>
    </dgm:pt>
    <dgm:pt modelId="{E9B8F089-ABC1-44E6-9193-44D6A394BAF8}" type="parTrans" cxnId="{880A4936-EE4A-44A5-B25F-C7D6C4289E3A}">
      <dgm:prSet/>
      <dgm:spPr/>
      <dgm:t>
        <a:bodyPr/>
        <a:lstStyle/>
        <a:p>
          <a:endParaRPr lang="en-US" sz="4000"/>
        </a:p>
      </dgm:t>
    </dgm:pt>
    <dgm:pt modelId="{5BC9D51B-2A8E-43E4-82C1-B70627CAF73B}" type="sibTrans" cxnId="{880A4936-EE4A-44A5-B25F-C7D6C4289E3A}">
      <dgm:prSet/>
      <dgm:spPr/>
      <dgm:t>
        <a:bodyPr/>
        <a:lstStyle/>
        <a:p>
          <a:endParaRPr lang="en-US" sz="4000"/>
        </a:p>
      </dgm:t>
    </dgm:pt>
    <dgm:pt modelId="{64559431-E9D7-4F01-AFF2-C4445AC08EBB}">
      <dgm:prSet phldrT="[Text]" custT="1"/>
      <dgm:spPr/>
      <dgm:t>
        <a:bodyPr/>
        <a:lstStyle/>
        <a:p>
          <a:r>
            <a:rPr lang="en-GB" sz="1600" dirty="0"/>
            <a:t>Modification</a:t>
          </a:r>
          <a:endParaRPr lang="en-US" sz="1600" dirty="0"/>
        </a:p>
      </dgm:t>
    </dgm:pt>
    <dgm:pt modelId="{C5E52C56-0DE7-448F-A903-CD662C3A940A}" type="parTrans" cxnId="{258D3261-3C54-4512-A022-FC9E7E13ACD8}">
      <dgm:prSet/>
      <dgm:spPr/>
      <dgm:t>
        <a:bodyPr/>
        <a:lstStyle/>
        <a:p>
          <a:endParaRPr lang="en-US" sz="4000"/>
        </a:p>
      </dgm:t>
    </dgm:pt>
    <dgm:pt modelId="{6C4F1B13-811D-4405-A1FF-8EA752220B4A}" type="sibTrans" cxnId="{258D3261-3C54-4512-A022-FC9E7E13ACD8}">
      <dgm:prSet/>
      <dgm:spPr/>
      <dgm:t>
        <a:bodyPr/>
        <a:lstStyle/>
        <a:p>
          <a:endParaRPr lang="en-US" sz="4000"/>
        </a:p>
      </dgm:t>
    </dgm:pt>
    <dgm:pt modelId="{4EED8EA9-78A1-46B0-AC5D-3915CC97545A}">
      <dgm:prSet custT="1"/>
      <dgm:spPr/>
      <dgm:t>
        <a:bodyPr/>
        <a:lstStyle/>
        <a:p>
          <a:r>
            <a:rPr lang="en-GB" sz="1600" dirty="0"/>
            <a:t>Retirement</a:t>
          </a:r>
          <a:endParaRPr lang="en-US" sz="1600" dirty="0"/>
        </a:p>
      </dgm:t>
    </dgm:pt>
    <dgm:pt modelId="{E90C04B6-DC44-4851-B42A-79C6CA5EA63E}" type="parTrans" cxnId="{AE3697F1-95E7-4272-99EC-8C637E945263}">
      <dgm:prSet/>
      <dgm:spPr/>
      <dgm:t>
        <a:bodyPr/>
        <a:lstStyle/>
        <a:p>
          <a:endParaRPr lang="en-US" sz="4000"/>
        </a:p>
      </dgm:t>
    </dgm:pt>
    <dgm:pt modelId="{2E915F45-38C7-4FBD-802C-81E4B1660275}" type="sibTrans" cxnId="{AE3697F1-95E7-4272-99EC-8C637E945263}">
      <dgm:prSet/>
      <dgm:spPr/>
      <dgm:t>
        <a:bodyPr/>
        <a:lstStyle/>
        <a:p>
          <a:endParaRPr lang="en-US" sz="4000"/>
        </a:p>
      </dgm:t>
    </dgm:pt>
    <dgm:pt modelId="{1AC0B295-0800-48AA-BD8E-D688C5E313D2}" type="pres">
      <dgm:prSet presAssocID="{D0E65FB1-1B5C-42AD-B03F-3F0E522BE3D8}" presName="cycle" presStyleCnt="0">
        <dgm:presLayoutVars>
          <dgm:dir/>
          <dgm:resizeHandles val="exact"/>
        </dgm:presLayoutVars>
      </dgm:prSet>
      <dgm:spPr/>
      <dgm:t>
        <a:bodyPr/>
        <a:lstStyle/>
        <a:p>
          <a:endParaRPr lang="en-US"/>
        </a:p>
      </dgm:t>
    </dgm:pt>
    <dgm:pt modelId="{E58BB0C5-818F-41B5-96CB-1A79F305D82B}" type="pres">
      <dgm:prSet presAssocID="{3A6EF59C-A667-4097-945C-1B2EFDA20DC7}" presName="dummy" presStyleCnt="0"/>
      <dgm:spPr/>
    </dgm:pt>
    <dgm:pt modelId="{8EB06AB0-CE72-4E52-BF8E-C637D287687D}" type="pres">
      <dgm:prSet presAssocID="{3A6EF59C-A667-4097-945C-1B2EFDA20DC7}" presName="node" presStyleLbl="revTx" presStyleIdx="0" presStyleCnt="6">
        <dgm:presLayoutVars>
          <dgm:bulletEnabled val="1"/>
        </dgm:presLayoutVars>
      </dgm:prSet>
      <dgm:spPr/>
      <dgm:t>
        <a:bodyPr/>
        <a:lstStyle/>
        <a:p>
          <a:endParaRPr lang="en-US"/>
        </a:p>
      </dgm:t>
    </dgm:pt>
    <dgm:pt modelId="{EB06A045-2914-47D2-B93D-7D18B741768E}" type="pres">
      <dgm:prSet presAssocID="{F44E546F-EA38-49EF-9549-5339704DDDC2}" presName="sibTrans" presStyleLbl="node1" presStyleIdx="0" presStyleCnt="6"/>
      <dgm:spPr/>
      <dgm:t>
        <a:bodyPr/>
        <a:lstStyle/>
        <a:p>
          <a:endParaRPr lang="en-US"/>
        </a:p>
      </dgm:t>
    </dgm:pt>
    <dgm:pt modelId="{415872D2-CC65-4EE3-86B6-8F9A7BCB9AA6}" type="pres">
      <dgm:prSet presAssocID="{E02CDC56-DB4F-4889-AC4A-9991A404B5DB}" presName="dummy" presStyleCnt="0"/>
      <dgm:spPr/>
    </dgm:pt>
    <dgm:pt modelId="{EFDCBE61-2B45-4ADE-910A-FCB24F696013}" type="pres">
      <dgm:prSet presAssocID="{E02CDC56-DB4F-4889-AC4A-9991A404B5DB}" presName="node" presStyleLbl="revTx" presStyleIdx="1" presStyleCnt="6" custScaleX="165366" custScaleY="51616">
        <dgm:presLayoutVars>
          <dgm:bulletEnabled val="1"/>
        </dgm:presLayoutVars>
      </dgm:prSet>
      <dgm:spPr/>
      <dgm:t>
        <a:bodyPr/>
        <a:lstStyle/>
        <a:p>
          <a:endParaRPr lang="en-US"/>
        </a:p>
      </dgm:t>
    </dgm:pt>
    <dgm:pt modelId="{1C6B9A64-49AA-4D33-88BF-C70D04C221FF}" type="pres">
      <dgm:prSet presAssocID="{948A3CAD-6BD1-41B6-9018-55B6E55157AA}" presName="sibTrans" presStyleLbl="node1" presStyleIdx="1" presStyleCnt="6"/>
      <dgm:spPr/>
      <dgm:t>
        <a:bodyPr/>
        <a:lstStyle/>
        <a:p>
          <a:endParaRPr lang="en-US"/>
        </a:p>
      </dgm:t>
    </dgm:pt>
    <dgm:pt modelId="{E773BBB2-0F28-40A1-BE18-9E423DD36A6C}" type="pres">
      <dgm:prSet presAssocID="{CC3FFEDC-21F8-41B0-9CEC-297A44B34BA3}" presName="dummy" presStyleCnt="0"/>
      <dgm:spPr/>
    </dgm:pt>
    <dgm:pt modelId="{7EA7C1F1-779A-455B-AE79-E248926B9FD7}" type="pres">
      <dgm:prSet presAssocID="{CC3FFEDC-21F8-41B0-9CEC-297A44B34BA3}" presName="node" presStyleLbl="revTx" presStyleIdx="2" presStyleCnt="6" custScaleX="162373" custScaleY="54775" custRadScaleRad="99524" custRadScaleInc="-18899">
        <dgm:presLayoutVars>
          <dgm:bulletEnabled val="1"/>
        </dgm:presLayoutVars>
      </dgm:prSet>
      <dgm:spPr/>
      <dgm:t>
        <a:bodyPr/>
        <a:lstStyle/>
        <a:p>
          <a:endParaRPr lang="en-US"/>
        </a:p>
      </dgm:t>
    </dgm:pt>
    <dgm:pt modelId="{E64BCBDA-09A7-49E1-95E1-418ECEBEA7AC}" type="pres">
      <dgm:prSet presAssocID="{24800C31-5B34-4394-997B-6B14DD4D0F49}" presName="sibTrans" presStyleLbl="node1" presStyleIdx="2" presStyleCnt="6"/>
      <dgm:spPr/>
      <dgm:t>
        <a:bodyPr/>
        <a:lstStyle/>
        <a:p>
          <a:endParaRPr lang="en-US"/>
        </a:p>
      </dgm:t>
    </dgm:pt>
    <dgm:pt modelId="{C745BF50-84AF-4B76-94DA-A9C94DC62B31}" type="pres">
      <dgm:prSet presAssocID="{161111A0-2914-4146-9376-508AB7549A9D}" presName="dummy" presStyleCnt="0"/>
      <dgm:spPr/>
    </dgm:pt>
    <dgm:pt modelId="{C3184118-E138-4A7B-AF55-577E2768EFEA}" type="pres">
      <dgm:prSet presAssocID="{161111A0-2914-4146-9376-508AB7549A9D}" presName="node" presStyleLbl="revTx" presStyleIdx="3" presStyleCnt="6" custScaleX="190914" custScaleY="43934" custRadScaleRad="98583" custRadScaleInc="17340">
        <dgm:presLayoutVars>
          <dgm:bulletEnabled val="1"/>
        </dgm:presLayoutVars>
      </dgm:prSet>
      <dgm:spPr/>
      <dgm:t>
        <a:bodyPr/>
        <a:lstStyle/>
        <a:p>
          <a:endParaRPr lang="en-US"/>
        </a:p>
      </dgm:t>
    </dgm:pt>
    <dgm:pt modelId="{C3218F34-25D9-4F8C-9366-F17F2D81CF87}" type="pres">
      <dgm:prSet presAssocID="{5BC9D51B-2A8E-43E4-82C1-B70627CAF73B}" presName="sibTrans" presStyleLbl="node1" presStyleIdx="3" presStyleCnt="6"/>
      <dgm:spPr/>
      <dgm:t>
        <a:bodyPr/>
        <a:lstStyle/>
        <a:p>
          <a:endParaRPr lang="en-US"/>
        </a:p>
      </dgm:t>
    </dgm:pt>
    <dgm:pt modelId="{CB437336-D635-4AF0-88B0-36C49303DCF5}" type="pres">
      <dgm:prSet presAssocID="{64559431-E9D7-4F01-AFF2-C4445AC08EBB}" presName="dummy" presStyleCnt="0"/>
      <dgm:spPr/>
    </dgm:pt>
    <dgm:pt modelId="{28F129A7-394D-4474-B7B8-0302A7D38A65}" type="pres">
      <dgm:prSet presAssocID="{64559431-E9D7-4F01-AFF2-C4445AC08EBB}" presName="node" presStyleLbl="revTx" presStyleIdx="4" presStyleCnt="6" custScaleX="190797" custScaleY="49448">
        <dgm:presLayoutVars>
          <dgm:bulletEnabled val="1"/>
        </dgm:presLayoutVars>
      </dgm:prSet>
      <dgm:spPr/>
      <dgm:t>
        <a:bodyPr/>
        <a:lstStyle/>
        <a:p>
          <a:endParaRPr lang="en-US"/>
        </a:p>
      </dgm:t>
    </dgm:pt>
    <dgm:pt modelId="{9DB38046-8BB7-41C1-90A7-1B20917B8173}" type="pres">
      <dgm:prSet presAssocID="{6C4F1B13-811D-4405-A1FF-8EA752220B4A}" presName="sibTrans" presStyleLbl="node1" presStyleIdx="4" presStyleCnt="6"/>
      <dgm:spPr/>
      <dgm:t>
        <a:bodyPr/>
        <a:lstStyle/>
        <a:p>
          <a:endParaRPr lang="en-US"/>
        </a:p>
      </dgm:t>
    </dgm:pt>
    <dgm:pt modelId="{3BFC5441-CF5F-4FC4-AB63-40217299A617}" type="pres">
      <dgm:prSet presAssocID="{4EED8EA9-78A1-46B0-AC5D-3915CC97545A}" presName="dummy" presStyleCnt="0"/>
      <dgm:spPr/>
    </dgm:pt>
    <dgm:pt modelId="{C972BF94-A645-4F2C-BF68-84B7074562D0}" type="pres">
      <dgm:prSet presAssocID="{4EED8EA9-78A1-46B0-AC5D-3915CC97545A}" presName="node" presStyleLbl="revTx" presStyleIdx="5" presStyleCnt="6" custScaleX="149499" custScaleY="48455" custRadScaleRad="101414" custRadScaleInc="-21931">
        <dgm:presLayoutVars>
          <dgm:bulletEnabled val="1"/>
        </dgm:presLayoutVars>
      </dgm:prSet>
      <dgm:spPr/>
      <dgm:t>
        <a:bodyPr/>
        <a:lstStyle/>
        <a:p>
          <a:endParaRPr lang="en-US"/>
        </a:p>
      </dgm:t>
    </dgm:pt>
    <dgm:pt modelId="{33E131A9-09FC-4770-A62F-758BA7EAC3FE}" type="pres">
      <dgm:prSet presAssocID="{2E915F45-38C7-4FBD-802C-81E4B1660275}" presName="sibTrans" presStyleLbl="node1" presStyleIdx="5" presStyleCnt="6"/>
      <dgm:spPr/>
      <dgm:t>
        <a:bodyPr/>
        <a:lstStyle/>
        <a:p>
          <a:endParaRPr lang="en-US"/>
        </a:p>
      </dgm:t>
    </dgm:pt>
  </dgm:ptLst>
  <dgm:cxnLst>
    <dgm:cxn modelId="{E496B179-B36C-4364-8C4F-61B80A93329D}" type="presOf" srcId="{5BC9D51B-2A8E-43E4-82C1-B70627CAF73B}" destId="{C3218F34-25D9-4F8C-9366-F17F2D81CF87}" srcOrd="0" destOrd="0" presId="urn:microsoft.com/office/officeart/2005/8/layout/cycle1"/>
    <dgm:cxn modelId="{258D3261-3C54-4512-A022-FC9E7E13ACD8}" srcId="{D0E65FB1-1B5C-42AD-B03F-3F0E522BE3D8}" destId="{64559431-E9D7-4F01-AFF2-C4445AC08EBB}" srcOrd="4" destOrd="0" parTransId="{C5E52C56-0DE7-448F-A903-CD662C3A940A}" sibTransId="{6C4F1B13-811D-4405-A1FF-8EA752220B4A}"/>
    <dgm:cxn modelId="{AE3697F1-95E7-4272-99EC-8C637E945263}" srcId="{D0E65FB1-1B5C-42AD-B03F-3F0E522BE3D8}" destId="{4EED8EA9-78A1-46B0-AC5D-3915CC97545A}" srcOrd="5" destOrd="0" parTransId="{E90C04B6-DC44-4851-B42A-79C6CA5EA63E}" sibTransId="{2E915F45-38C7-4FBD-802C-81E4B1660275}"/>
    <dgm:cxn modelId="{CE40A3B6-CF9B-4F47-A831-1FB3BA46D8EA}" srcId="{D0E65FB1-1B5C-42AD-B03F-3F0E522BE3D8}" destId="{E02CDC56-DB4F-4889-AC4A-9991A404B5DB}" srcOrd="1" destOrd="0" parTransId="{1E60BB1F-9C58-4EA7-8BD4-176395BD8D20}" sibTransId="{948A3CAD-6BD1-41B6-9018-55B6E55157AA}"/>
    <dgm:cxn modelId="{687A9A41-AA07-4575-AC5A-3B13FF3357AB}" type="presOf" srcId="{6C4F1B13-811D-4405-A1FF-8EA752220B4A}" destId="{9DB38046-8BB7-41C1-90A7-1B20917B8173}" srcOrd="0" destOrd="0" presId="urn:microsoft.com/office/officeart/2005/8/layout/cycle1"/>
    <dgm:cxn modelId="{8FFCC7CD-35F1-4F6E-BFF2-4E897626FC29}" type="presOf" srcId="{948A3CAD-6BD1-41B6-9018-55B6E55157AA}" destId="{1C6B9A64-49AA-4D33-88BF-C70D04C221FF}" srcOrd="0" destOrd="0" presId="urn:microsoft.com/office/officeart/2005/8/layout/cycle1"/>
    <dgm:cxn modelId="{122E7DE5-75E0-468F-8955-555096B2EB65}" type="presOf" srcId="{4EED8EA9-78A1-46B0-AC5D-3915CC97545A}" destId="{C972BF94-A645-4F2C-BF68-84B7074562D0}" srcOrd="0" destOrd="0" presId="urn:microsoft.com/office/officeart/2005/8/layout/cycle1"/>
    <dgm:cxn modelId="{E15A8BE9-6F0D-4DC3-A4ED-5F542DF1DC82}" type="presOf" srcId="{2E915F45-38C7-4FBD-802C-81E4B1660275}" destId="{33E131A9-09FC-4770-A62F-758BA7EAC3FE}" srcOrd="0" destOrd="0" presId="urn:microsoft.com/office/officeart/2005/8/layout/cycle1"/>
    <dgm:cxn modelId="{880A4936-EE4A-44A5-B25F-C7D6C4289E3A}" srcId="{D0E65FB1-1B5C-42AD-B03F-3F0E522BE3D8}" destId="{161111A0-2914-4146-9376-508AB7549A9D}" srcOrd="3" destOrd="0" parTransId="{E9B8F089-ABC1-44E6-9193-44D6A394BAF8}" sibTransId="{5BC9D51B-2A8E-43E4-82C1-B70627CAF73B}"/>
    <dgm:cxn modelId="{9AB30B2C-3AF5-4EB9-ADE3-C6EEF7B689EB}" type="presOf" srcId="{E02CDC56-DB4F-4889-AC4A-9991A404B5DB}" destId="{EFDCBE61-2B45-4ADE-910A-FCB24F696013}" srcOrd="0" destOrd="0" presId="urn:microsoft.com/office/officeart/2005/8/layout/cycle1"/>
    <dgm:cxn modelId="{C9FDBC87-7273-42B6-9DB7-2D761F0BB57A}" type="presOf" srcId="{64559431-E9D7-4F01-AFF2-C4445AC08EBB}" destId="{28F129A7-394D-4474-B7B8-0302A7D38A65}" srcOrd="0" destOrd="0" presId="urn:microsoft.com/office/officeart/2005/8/layout/cycle1"/>
    <dgm:cxn modelId="{2CD9DD29-C98C-4CFB-9378-B54945EF23CF}" type="presOf" srcId="{F44E546F-EA38-49EF-9549-5339704DDDC2}" destId="{EB06A045-2914-47D2-B93D-7D18B741768E}" srcOrd="0" destOrd="0" presId="urn:microsoft.com/office/officeart/2005/8/layout/cycle1"/>
    <dgm:cxn modelId="{0A81A993-EF2C-4940-9227-3B789F0AC530}" type="presOf" srcId="{161111A0-2914-4146-9376-508AB7549A9D}" destId="{C3184118-E138-4A7B-AF55-577E2768EFEA}" srcOrd="0" destOrd="0" presId="urn:microsoft.com/office/officeart/2005/8/layout/cycle1"/>
    <dgm:cxn modelId="{2B60154D-4140-40CF-9A7A-66FB3DE9C2CB}" type="presOf" srcId="{3A6EF59C-A667-4097-945C-1B2EFDA20DC7}" destId="{8EB06AB0-CE72-4E52-BF8E-C637D287687D}" srcOrd="0" destOrd="0" presId="urn:microsoft.com/office/officeart/2005/8/layout/cycle1"/>
    <dgm:cxn modelId="{BD93601F-D17F-4CB1-8D6B-742B7E5EE3FB}" type="presOf" srcId="{24800C31-5B34-4394-997B-6B14DD4D0F49}" destId="{E64BCBDA-09A7-49E1-95E1-418ECEBEA7AC}" srcOrd="0" destOrd="0" presId="urn:microsoft.com/office/officeart/2005/8/layout/cycle1"/>
    <dgm:cxn modelId="{3176FB71-0EC7-441E-A1CB-EE78A638B71E}" type="presOf" srcId="{D0E65FB1-1B5C-42AD-B03F-3F0E522BE3D8}" destId="{1AC0B295-0800-48AA-BD8E-D688C5E313D2}" srcOrd="0" destOrd="0" presId="urn:microsoft.com/office/officeart/2005/8/layout/cycle1"/>
    <dgm:cxn modelId="{76E17107-B947-4684-B233-3D26CD5AAA6C}" srcId="{D0E65FB1-1B5C-42AD-B03F-3F0E522BE3D8}" destId="{3A6EF59C-A667-4097-945C-1B2EFDA20DC7}" srcOrd="0" destOrd="0" parTransId="{CBA1795D-13D8-49C1-A493-6CD59400E441}" sibTransId="{F44E546F-EA38-49EF-9549-5339704DDDC2}"/>
    <dgm:cxn modelId="{3FF469F9-B6CA-48CF-AC90-2F18C4103AA1}" type="presOf" srcId="{CC3FFEDC-21F8-41B0-9CEC-297A44B34BA3}" destId="{7EA7C1F1-779A-455B-AE79-E248926B9FD7}" srcOrd="0" destOrd="0" presId="urn:microsoft.com/office/officeart/2005/8/layout/cycle1"/>
    <dgm:cxn modelId="{F0A50EA8-53DB-400F-A775-C457DC568014}" srcId="{D0E65FB1-1B5C-42AD-B03F-3F0E522BE3D8}" destId="{CC3FFEDC-21F8-41B0-9CEC-297A44B34BA3}" srcOrd="2" destOrd="0" parTransId="{429AFE17-3F44-4181-8A7D-E60AB39E7CEA}" sibTransId="{24800C31-5B34-4394-997B-6B14DD4D0F49}"/>
    <dgm:cxn modelId="{2282A5D9-5EDE-4B18-BF0B-7D38E41E605C}" type="presParOf" srcId="{1AC0B295-0800-48AA-BD8E-D688C5E313D2}" destId="{E58BB0C5-818F-41B5-96CB-1A79F305D82B}" srcOrd="0" destOrd="0" presId="urn:microsoft.com/office/officeart/2005/8/layout/cycle1"/>
    <dgm:cxn modelId="{1F48EEDE-3CD8-472A-A083-06196CEB1D21}" type="presParOf" srcId="{1AC0B295-0800-48AA-BD8E-D688C5E313D2}" destId="{8EB06AB0-CE72-4E52-BF8E-C637D287687D}" srcOrd="1" destOrd="0" presId="urn:microsoft.com/office/officeart/2005/8/layout/cycle1"/>
    <dgm:cxn modelId="{4D4D0ED8-DA9C-41A4-A2E5-48353F740556}" type="presParOf" srcId="{1AC0B295-0800-48AA-BD8E-D688C5E313D2}" destId="{EB06A045-2914-47D2-B93D-7D18B741768E}" srcOrd="2" destOrd="0" presId="urn:microsoft.com/office/officeart/2005/8/layout/cycle1"/>
    <dgm:cxn modelId="{79D93111-78E3-4731-93ED-7F1CC8858403}" type="presParOf" srcId="{1AC0B295-0800-48AA-BD8E-D688C5E313D2}" destId="{415872D2-CC65-4EE3-86B6-8F9A7BCB9AA6}" srcOrd="3" destOrd="0" presId="urn:microsoft.com/office/officeart/2005/8/layout/cycle1"/>
    <dgm:cxn modelId="{11038038-5983-4F43-A559-5463CF4111CE}" type="presParOf" srcId="{1AC0B295-0800-48AA-BD8E-D688C5E313D2}" destId="{EFDCBE61-2B45-4ADE-910A-FCB24F696013}" srcOrd="4" destOrd="0" presId="urn:microsoft.com/office/officeart/2005/8/layout/cycle1"/>
    <dgm:cxn modelId="{0774E02A-7401-48C9-A7CB-E1EDD019A40F}" type="presParOf" srcId="{1AC0B295-0800-48AA-BD8E-D688C5E313D2}" destId="{1C6B9A64-49AA-4D33-88BF-C70D04C221FF}" srcOrd="5" destOrd="0" presId="urn:microsoft.com/office/officeart/2005/8/layout/cycle1"/>
    <dgm:cxn modelId="{7BFA3D4A-F575-4BC9-AB49-D7C2599CE697}" type="presParOf" srcId="{1AC0B295-0800-48AA-BD8E-D688C5E313D2}" destId="{E773BBB2-0F28-40A1-BE18-9E423DD36A6C}" srcOrd="6" destOrd="0" presId="urn:microsoft.com/office/officeart/2005/8/layout/cycle1"/>
    <dgm:cxn modelId="{FBBE6BF2-BBE4-45D2-BAC7-1D9B6F3BCB64}" type="presParOf" srcId="{1AC0B295-0800-48AA-BD8E-D688C5E313D2}" destId="{7EA7C1F1-779A-455B-AE79-E248926B9FD7}" srcOrd="7" destOrd="0" presId="urn:microsoft.com/office/officeart/2005/8/layout/cycle1"/>
    <dgm:cxn modelId="{DAD17A8D-2927-421D-8E16-757CBAA634BB}" type="presParOf" srcId="{1AC0B295-0800-48AA-BD8E-D688C5E313D2}" destId="{E64BCBDA-09A7-49E1-95E1-418ECEBEA7AC}" srcOrd="8" destOrd="0" presId="urn:microsoft.com/office/officeart/2005/8/layout/cycle1"/>
    <dgm:cxn modelId="{B9EEAABF-0EB6-4B00-A9A9-7DABF665E241}" type="presParOf" srcId="{1AC0B295-0800-48AA-BD8E-D688C5E313D2}" destId="{C745BF50-84AF-4B76-94DA-A9C94DC62B31}" srcOrd="9" destOrd="0" presId="urn:microsoft.com/office/officeart/2005/8/layout/cycle1"/>
    <dgm:cxn modelId="{9B6AD99F-63FB-4337-92EE-F2425CCD6EE4}" type="presParOf" srcId="{1AC0B295-0800-48AA-BD8E-D688C5E313D2}" destId="{C3184118-E138-4A7B-AF55-577E2768EFEA}" srcOrd="10" destOrd="0" presId="urn:microsoft.com/office/officeart/2005/8/layout/cycle1"/>
    <dgm:cxn modelId="{A66B8B33-6DE8-492F-8C7D-BAC95542039F}" type="presParOf" srcId="{1AC0B295-0800-48AA-BD8E-D688C5E313D2}" destId="{C3218F34-25D9-4F8C-9366-F17F2D81CF87}" srcOrd="11" destOrd="0" presId="urn:microsoft.com/office/officeart/2005/8/layout/cycle1"/>
    <dgm:cxn modelId="{5865E32C-F689-4452-8483-B6132BCB3852}" type="presParOf" srcId="{1AC0B295-0800-48AA-BD8E-D688C5E313D2}" destId="{CB437336-D635-4AF0-88B0-36C49303DCF5}" srcOrd="12" destOrd="0" presId="urn:microsoft.com/office/officeart/2005/8/layout/cycle1"/>
    <dgm:cxn modelId="{5C73EC49-EB42-4ACD-A5A9-5A09B25ADA5C}" type="presParOf" srcId="{1AC0B295-0800-48AA-BD8E-D688C5E313D2}" destId="{28F129A7-394D-4474-B7B8-0302A7D38A65}" srcOrd="13" destOrd="0" presId="urn:microsoft.com/office/officeart/2005/8/layout/cycle1"/>
    <dgm:cxn modelId="{F6EA7CE3-3E0C-442E-AB53-A8ED9FA65BAD}" type="presParOf" srcId="{1AC0B295-0800-48AA-BD8E-D688C5E313D2}" destId="{9DB38046-8BB7-41C1-90A7-1B20917B8173}" srcOrd="14" destOrd="0" presId="urn:microsoft.com/office/officeart/2005/8/layout/cycle1"/>
    <dgm:cxn modelId="{6F2F179B-882F-4795-80B1-401717B7681F}" type="presParOf" srcId="{1AC0B295-0800-48AA-BD8E-D688C5E313D2}" destId="{3BFC5441-CF5F-4FC4-AB63-40217299A617}" srcOrd="15" destOrd="0" presId="urn:microsoft.com/office/officeart/2005/8/layout/cycle1"/>
    <dgm:cxn modelId="{1133A48E-31B2-45E6-BD45-D90EEA83C256}" type="presParOf" srcId="{1AC0B295-0800-48AA-BD8E-D688C5E313D2}" destId="{C972BF94-A645-4F2C-BF68-84B7074562D0}" srcOrd="16" destOrd="0" presId="urn:microsoft.com/office/officeart/2005/8/layout/cycle1"/>
    <dgm:cxn modelId="{C3CEC685-2B71-4AF4-BE97-C536EAF153B8}" type="presParOf" srcId="{1AC0B295-0800-48AA-BD8E-D688C5E313D2}" destId="{33E131A9-09FC-4770-A62F-758BA7EAC3FE}" srcOrd="17"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0E65FB1-1B5C-42AD-B03F-3F0E522BE3D8}"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3A6EF59C-A667-4097-945C-1B2EFDA20DC7}">
      <dgm:prSet phldrT="[Text]" custT="1"/>
      <dgm:spPr/>
      <dgm:t>
        <a:bodyPr/>
        <a:lstStyle/>
        <a:p>
          <a:r>
            <a:rPr lang="en-GB" sz="1200" b="1" dirty="0">
              <a:solidFill>
                <a:srgbClr val="FF0000"/>
              </a:solidFill>
            </a:rPr>
            <a:t>Planning</a:t>
          </a:r>
          <a:endParaRPr lang="en-US" sz="1200" b="1" dirty="0">
            <a:solidFill>
              <a:srgbClr val="FF0000"/>
            </a:solidFill>
          </a:endParaRPr>
        </a:p>
      </dgm:t>
    </dgm:pt>
    <dgm:pt modelId="{CBA1795D-13D8-49C1-A493-6CD59400E441}" type="parTrans" cxnId="{76E17107-B947-4684-B233-3D26CD5AAA6C}">
      <dgm:prSet/>
      <dgm:spPr/>
      <dgm:t>
        <a:bodyPr/>
        <a:lstStyle/>
        <a:p>
          <a:endParaRPr lang="en-US" sz="3200"/>
        </a:p>
      </dgm:t>
    </dgm:pt>
    <dgm:pt modelId="{F44E546F-EA38-49EF-9549-5339704DDDC2}" type="sibTrans" cxnId="{76E17107-B947-4684-B233-3D26CD5AAA6C}">
      <dgm:prSet/>
      <dgm:spPr/>
      <dgm:t>
        <a:bodyPr/>
        <a:lstStyle/>
        <a:p>
          <a:endParaRPr lang="en-US" sz="3200"/>
        </a:p>
      </dgm:t>
    </dgm:pt>
    <dgm:pt modelId="{E02CDC56-DB4F-4889-AC4A-9991A404B5DB}">
      <dgm:prSet phldrT="[Text]" custT="1"/>
      <dgm:spPr/>
      <dgm:t>
        <a:bodyPr/>
        <a:lstStyle/>
        <a:p>
          <a:r>
            <a:rPr lang="en-GB" sz="1200" dirty="0"/>
            <a:t>Procurement</a:t>
          </a:r>
          <a:endParaRPr lang="en-US" sz="1200" dirty="0"/>
        </a:p>
      </dgm:t>
    </dgm:pt>
    <dgm:pt modelId="{1E60BB1F-9C58-4EA7-8BD4-176395BD8D20}" type="parTrans" cxnId="{CE40A3B6-CF9B-4F47-A831-1FB3BA46D8EA}">
      <dgm:prSet/>
      <dgm:spPr/>
      <dgm:t>
        <a:bodyPr/>
        <a:lstStyle/>
        <a:p>
          <a:endParaRPr lang="en-US" sz="3200"/>
        </a:p>
      </dgm:t>
    </dgm:pt>
    <dgm:pt modelId="{948A3CAD-6BD1-41B6-9018-55B6E55157AA}" type="sibTrans" cxnId="{CE40A3B6-CF9B-4F47-A831-1FB3BA46D8EA}">
      <dgm:prSet/>
      <dgm:spPr/>
      <dgm:t>
        <a:bodyPr/>
        <a:lstStyle/>
        <a:p>
          <a:endParaRPr lang="en-US" sz="3200"/>
        </a:p>
      </dgm:t>
    </dgm:pt>
    <dgm:pt modelId="{CC3FFEDC-21F8-41B0-9CEC-297A44B34BA3}">
      <dgm:prSet phldrT="[Text]" custT="1"/>
      <dgm:spPr/>
      <dgm:t>
        <a:bodyPr/>
        <a:lstStyle/>
        <a:p>
          <a:r>
            <a:rPr lang="en-GB" sz="1200" dirty="0"/>
            <a:t>Implementation</a:t>
          </a:r>
          <a:endParaRPr lang="en-US" sz="1200" dirty="0"/>
        </a:p>
      </dgm:t>
    </dgm:pt>
    <dgm:pt modelId="{429AFE17-3F44-4181-8A7D-E60AB39E7CEA}" type="parTrans" cxnId="{F0A50EA8-53DB-400F-A775-C457DC568014}">
      <dgm:prSet/>
      <dgm:spPr/>
      <dgm:t>
        <a:bodyPr/>
        <a:lstStyle/>
        <a:p>
          <a:endParaRPr lang="en-US" sz="3200"/>
        </a:p>
      </dgm:t>
    </dgm:pt>
    <dgm:pt modelId="{24800C31-5B34-4394-997B-6B14DD4D0F49}" type="sibTrans" cxnId="{F0A50EA8-53DB-400F-A775-C457DC568014}">
      <dgm:prSet/>
      <dgm:spPr/>
      <dgm:t>
        <a:bodyPr/>
        <a:lstStyle/>
        <a:p>
          <a:endParaRPr lang="en-US" sz="3200"/>
        </a:p>
      </dgm:t>
    </dgm:pt>
    <dgm:pt modelId="{161111A0-2914-4146-9376-508AB7549A9D}">
      <dgm:prSet phldrT="[Text]" custT="1"/>
      <dgm:spPr/>
      <dgm:t>
        <a:bodyPr/>
        <a:lstStyle/>
        <a:p>
          <a:r>
            <a:rPr lang="en-GB" sz="1200" dirty="0"/>
            <a:t>Maintenance</a:t>
          </a:r>
          <a:endParaRPr lang="en-US" sz="1200" dirty="0"/>
        </a:p>
      </dgm:t>
    </dgm:pt>
    <dgm:pt modelId="{E9B8F089-ABC1-44E6-9193-44D6A394BAF8}" type="parTrans" cxnId="{880A4936-EE4A-44A5-B25F-C7D6C4289E3A}">
      <dgm:prSet/>
      <dgm:spPr/>
      <dgm:t>
        <a:bodyPr/>
        <a:lstStyle/>
        <a:p>
          <a:endParaRPr lang="en-US" sz="3200"/>
        </a:p>
      </dgm:t>
    </dgm:pt>
    <dgm:pt modelId="{5BC9D51B-2A8E-43E4-82C1-B70627CAF73B}" type="sibTrans" cxnId="{880A4936-EE4A-44A5-B25F-C7D6C4289E3A}">
      <dgm:prSet/>
      <dgm:spPr/>
      <dgm:t>
        <a:bodyPr/>
        <a:lstStyle/>
        <a:p>
          <a:endParaRPr lang="en-US" sz="3200"/>
        </a:p>
      </dgm:t>
    </dgm:pt>
    <dgm:pt modelId="{64559431-E9D7-4F01-AFF2-C4445AC08EBB}">
      <dgm:prSet phldrT="[Text]" custT="1"/>
      <dgm:spPr/>
      <dgm:t>
        <a:bodyPr/>
        <a:lstStyle/>
        <a:p>
          <a:r>
            <a:rPr lang="en-GB" sz="1200" dirty="0"/>
            <a:t>Modification</a:t>
          </a:r>
          <a:endParaRPr lang="en-US" sz="1200" dirty="0"/>
        </a:p>
      </dgm:t>
    </dgm:pt>
    <dgm:pt modelId="{C5E52C56-0DE7-448F-A903-CD662C3A940A}" type="parTrans" cxnId="{258D3261-3C54-4512-A022-FC9E7E13ACD8}">
      <dgm:prSet/>
      <dgm:spPr/>
      <dgm:t>
        <a:bodyPr/>
        <a:lstStyle/>
        <a:p>
          <a:endParaRPr lang="en-US" sz="3200"/>
        </a:p>
      </dgm:t>
    </dgm:pt>
    <dgm:pt modelId="{6C4F1B13-811D-4405-A1FF-8EA752220B4A}" type="sibTrans" cxnId="{258D3261-3C54-4512-A022-FC9E7E13ACD8}">
      <dgm:prSet/>
      <dgm:spPr/>
      <dgm:t>
        <a:bodyPr/>
        <a:lstStyle/>
        <a:p>
          <a:endParaRPr lang="en-US" sz="3200"/>
        </a:p>
      </dgm:t>
    </dgm:pt>
    <dgm:pt modelId="{4EED8EA9-78A1-46B0-AC5D-3915CC97545A}">
      <dgm:prSet custT="1"/>
      <dgm:spPr/>
      <dgm:t>
        <a:bodyPr/>
        <a:lstStyle/>
        <a:p>
          <a:r>
            <a:rPr lang="en-GB" sz="1200" dirty="0"/>
            <a:t>Retirement</a:t>
          </a:r>
          <a:endParaRPr lang="en-US" sz="1200" dirty="0"/>
        </a:p>
      </dgm:t>
    </dgm:pt>
    <dgm:pt modelId="{E90C04B6-DC44-4851-B42A-79C6CA5EA63E}" type="parTrans" cxnId="{AE3697F1-95E7-4272-99EC-8C637E945263}">
      <dgm:prSet/>
      <dgm:spPr/>
      <dgm:t>
        <a:bodyPr/>
        <a:lstStyle/>
        <a:p>
          <a:endParaRPr lang="en-US" sz="3200"/>
        </a:p>
      </dgm:t>
    </dgm:pt>
    <dgm:pt modelId="{2E915F45-38C7-4FBD-802C-81E4B1660275}" type="sibTrans" cxnId="{AE3697F1-95E7-4272-99EC-8C637E945263}">
      <dgm:prSet/>
      <dgm:spPr/>
      <dgm:t>
        <a:bodyPr/>
        <a:lstStyle/>
        <a:p>
          <a:endParaRPr lang="en-US" sz="3200"/>
        </a:p>
      </dgm:t>
    </dgm:pt>
    <dgm:pt modelId="{1AC0B295-0800-48AA-BD8E-D688C5E313D2}" type="pres">
      <dgm:prSet presAssocID="{D0E65FB1-1B5C-42AD-B03F-3F0E522BE3D8}" presName="cycle" presStyleCnt="0">
        <dgm:presLayoutVars>
          <dgm:dir/>
          <dgm:resizeHandles val="exact"/>
        </dgm:presLayoutVars>
      </dgm:prSet>
      <dgm:spPr/>
      <dgm:t>
        <a:bodyPr/>
        <a:lstStyle/>
        <a:p>
          <a:endParaRPr lang="en-US"/>
        </a:p>
      </dgm:t>
    </dgm:pt>
    <dgm:pt modelId="{E58BB0C5-818F-41B5-96CB-1A79F305D82B}" type="pres">
      <dgm:prSet presAssocID="{3A6EF59C-A667-4097-945C-1B2EFDA20DC7}" presName="dummy" presStyleCnt="0"/>
      <dgm:spPr/>
    </dgm:pt>
    <dgm:pt modelId="{8EB06AB0-CE72-4E52-BF8E-C637D287687D}" type="pres">
      <dgm:prSet presAssocID="{3A6EF59C-A667-4097-945C-1B2EFDA20DC7}" presName="node" presStyleLbl="revTx" presStyleIdx="0" presStyleCnt="6">
        <dgm:presLayoutVars>
          <dgm:bulletEnabled val="1"/>
        </dgm:presLayoutVars>
      </dgm:prSet>
      <dgm:spPr/>
      <dgm:t>
        <a:bodyPr/>
        <a:lstStyle/>
        <a:p>
          <a:endParaRPr lang="en-US"/>
        </a:p>
      </dgm:t>
    </dgm:pt>
    <dgm:pt modelId="{EB06A045-2914-47D2-B93D-7D18B741768E}" type="pres">
      <dgm:prSet presAssocID="{F44E546F-EA38-49EF-9549-5339704DDDC2}" presName="sibTrans" presStyleLbl="node1" presStyleIdx="0" presStyleCnt="6"/>
      <dgm:spPr/>
      <dgm:t>
        <a:bodyPr/>
        <a:lstStyle/>
        <a:p>
          <a:endParaRPr lang="en-US"/>
        </a:p>
      </dgm:t>
    </dgm:pt>
    <dgm:pt modelId="{415872D2-CC65-4EE3-86B6-8F9A7BCB9AA6}" type="pres">
      <dgm:prSet presAssocID="{E02CDC56-DB4F-4889-AC4A-9991A404B5DB}" presName="dummy" presStyleCnt="0"/>
      <dgm:spPr/>
    </dgm:pt>
    <dgm:pt modelId="{EFDCBE61-2B45-4ADE-910A-FCB24F696013}" type="pres">
      <dgm:prSet presAssocID="{E02CDC56-DB4F-4889-AC4A-9991A404B5DB}" presName="node" presStyleLbl="revTx" presStyleIdx="1" presStyleCnt="6" custScaleX="165366" custScaleY="51616">
        <dgm:presLayoutVars>
          <dgm:bulletEnabled val="1"/>
        </dgm:presLayoutVars>
      </dgm:prSet>
      <dgm:spPr/>
      <dgm:t>
        <a:bodyPr/>
        <a:lstStyle/>
        <a:p>
          <a:endParaRPr lang="en-US"/>
        </a:p>
      </dgm:t>
    </dgm:pt>
    <dgm:pt modelId="{1C6B9A64-49AA-4D33-88BF-C70D04C221FF}" type="pres">
      <dgm:prSet presAssocID="{948A3CAD-6BD1-41B6-9018-55B6E55157AA}" presName="sibTrans" presStyleLbl="node1" presStyleIdx="1" presStyleCnt="6"/>
      <dgm:spPr/>
      <dgm:t>
        <a:bodyPr/>
        <a:lstStyle/>
        <a:p>
          <a:endParaRPr lang="en-US"/>
        </a:p>
      </dgm:t>
    </dgm:pt>
    <dgm:pt modelId="{E773BBB2-0F28-40A1-BE18-9E423DD36A6C}" type="pres">
      <dgm:prSet presAssocID="{CC3FFEDC-21F8-41B0-9CEC-297A44B34BA3}" presName="dummy" presStyleCnt="0"/>
      <dgm:spPr/>
    </dgm:pt>
    <dgm:pt modelId="{7EA7C1F1-779A-455B-AE79-E248926B9FD7}" type="pres">
      <dgm:prSet presAssocID="{CC3FFEDC-21F8-41B0-9CEC-297A44B34BA3}" presName="node" presStyleLbl="revTx" presStyleIdx="2" presStyleCnt="6" custScaleX="177430" custScaleY="54775" custRadScaleRad="99524" custRadScaleInc="-18899">
        <dgm:presLayoutVars>
          <dgm:bulletEnabled val="1"/>
        </dgm:presLayoutVars>
      </dgm:prSet>
      <dgm:spPr/>
      <dgm:t>
        <a:bodyPr/>
        <a:lstStyle/>
        <a:p>
          <a:endParaRPr lang="en-US"/>
        </a:p>
      </dgm:t>
    </dgm:pt>
    <dgm:pt modelId="{E64BCBDA-09A7-49E1-95E1-418ECEBEA7AC}" type="pres">
      <dgm:prSet presAssocID="{24800C31-5B34-4394-997B-6B14DD4D0F49}" presName="sibTrans" presStyleLbl="node1" presStyleIdx="2" presStyleCnt="6"/>
      <dgm:spPr/>
      <dgm:t>
        <a:bodyPr/>
        <a:lstStyle/>
        <a:p>
          <a:endParaRPr lang="en-US"/>
        </a:p>
      </dgm:t>
    </dgm:pt>
    <dgm:pt modelId="{C745BF50-84AF-4B76-94DA-A9C94DC62B31}" type="pres">
      <dgm:prSet presAssocID="{161111A0-2914-4146-9376-508AB7549A9D}" presName="dummy" presStyleCnt="0"/>
      <dgm:spPr/>
    </dgm:pt>
    <dgm:pt modelId="{C3184118-E138-4A7B-AF55-577E2768EFEA}" type="pres">
      <dgm:prSet presAssocID="{161111A0-2914-4146-9376-508AB7549A9D}" presName="node" presStyleLbl="revTx" presStyleIdx="3" presStyleCnt="6" custScaleX="190914" custScaleY="43934" custRadScaleRad="98583" custRadScaleInc="17340">
        <dgm:presLayoutVars>
          <dgm:bulletEnabled val="1"/>
        </dgm:presLayoutVars>
      </dgm:prSet>
      <dgm:spPr/>
      <dgm:t>
        <a:bodyPr/>
        <a:lstStyle/>
        <a:p>
          <a:endParaRPr lang="en-US"/>
        </a:p>
      </dgm:t>
    </dgm:pt>
    <dgm:pt modelId="{C3218F34-25D9-4F8C-9366-F17F2D81CF87}" type="pres">
      <dgm:prSet presAssocID="{5BC9D51B-2A8E-43E4-82C1-B70627CAF73B}" presName="sibTrans" presStyleLbl="node1" presStyleIdx="3" presStyleCnt="6"/>
      <dgm:spPr/>
      <dgm:t>
        <a:bodyPr/>
        <a:lstStyle/>
        <a:p>
          <a:endParaRPr lang="en-US"/>
        </a:p>
      </dgm:t>
    </dgm:pt>
    <dgm:pt modelId="{CB437336-D635-4AF0-88B0-36C49303DCF5}" type="pres">
      <dgm:prSet presAssocID="{64559431-E9D7-4F01-AFF2-C4445AC08EBB}" presName="dummy" presStyleCnt="0"/>
      <dgm:spPr/>
    </dgm:pt>
    <dgm:pt modelId="{28F129A7-394D-4474-B7B8-0302A7D38A65}" type="pres">
      <dgm:prSet presAssocID="{64559431-E9D7-4F01-AFF2-C4445AC08EBB}" presName="node" presStyleLbl="revTx" presStyleIdx="4" presStyleCnt="6" custScaleX="190797" custScaleY="49448">
        <dgm:presLayoutVars>
          <dgm:bulletEnabled val="1"/>
        </dgm:presLayoutVars>
      </dgm:prSet>
      <dgm:spPr/>
      <dgm:t>
        <a:bodyPr/>
        <a:lstStyle/>
        <a:p>
          <a:endParaRPr lang="en-US"/>
        </a:p>
      </dgm:t>
    </dgm:pt>
    <dgm:pt modelId="{9DB38046-8BB7-41C1-90A7-1B20917B8173}" type="pres">
      <dgm:prSet presAssocID="{6C4F1B13-811D-4405-A1FF-8EA752220B4A}" presName="sibTrans" presStyleLbl="node1" presStyleIdx="4" presStyleCnt="6"/>
      <dgm:spPr/>
      <dgm:t>
        <a:bodyPr/>
        <a:lstStyle/>
        <a:p>
          <a:endParaRPr lang="en-US"/>
        </a:p>
      </dgm:t>
    </dgm:pt>
    <dgm:pt modelId="{3BFC5441-CF5F-4FC4-AB63-40217299A617}" type="pres">
      <dgm:prSet presAssocID="{4EED8EA9-78A1-46B0-AC5D-3915CC97545A}" presName="dummy" presStyleCnt="0"/>
      <dgm:spPr/>
    </dgm:pt>
    <dgm:pt modelId="{C972BF94-A645-4F2C-BF68-84B7074562D0}" type="pres">
      <dgm:prSet presAssocID="{4EED8EA9-78A1-46B0-AC5D-3915CC97545A}" presName="node" presStyleLbl="revTx" presStyleIdx="5" presStyleCnt="6" custScaleX="149499" custScaleY="48455" custRadScaleRad="101414" custRadScaleInc="-21931">
        <dgm:presLayoutVars>
          <dgm:bulletEnabled val="1"/>
        </dgm:presLayoutVars>
      </dgm:prSet>
      <dgm:spPr/>
      <dgm:t>
        <a:bodyPr/>
        <a:lstStyle/>
        <a:p>
          <a:endParaRPr lang="en-US"/>
        </a:p>
      </dgm:t>
    </dgm:pt>
    <dgm:pt modelId="{33E131A9-09FC-4770-A62F-758BA7EAC3FE}" type="pres">
      <dgm:prSet presAssocID="{2E915F45-38C7-4FBD-802C-81E4B1660275}" presName="sibTrans" presStyleLbl="node1" presStyleIdx="5" presStyleCnt="6"/>
      <dgm:spPr/>
      <dgm:t>
        <a:bodyPr/>
        <a:lstStyle/>
        <a:p>
          <a:endParaRPr lang="en-US"/>
        </a:p>
      </dgm:t>
    </dgm:pt>
  </dgm:ptLst>
  <dgm:cxnLst>
    <dgm:cxn modelId="{E496B179-B36C-4364-8C4F-61B80A93329D}" type="presOf" srcId="{5BC9D51B-2A8E-43E4-82C1-B70627CAF73B}" destId="{C3218F34-25D9-4F8C-9366-F17F2D81CF87}" srcOrd="0" destOrd="0" presId="urn:microsoft.com/office/officeart/2005/8/layout/cycle1"/>
    <dgm:cxn modelId="{258D3261-3C54-4512-A022-FC9E7E13ACD8}" srcId="{D0E65FB1-1B5C-42AD-B03F-3F0E522BE3D8}" destId="{64559431-E9D7-4F01-AFF2-C4445AC08EBB}" srcOrd="4" destOrd="0" parTransId="{C5E52C56-0DE7-448F-A903-CD662C3A940A}" sibTransId="{6C4F1B13-811D-4405-A1FF-8EA752220B4A}"/>
    <dgm:cxn modelId="{AE3697F1-95E7-4272-99EC-8C637E945263}" srcId="{D0E65FB1-1B5C-42AD-B03F-3F0E522BE3D8}" destId="{4EED8EA9-78A1-46B0-AC5D-3915CC97545A}" srcOrd="5" destOrd="0" parTransId="{E90C04B6-DC44-4851-B42A-79C6CA5EA63E}" sibTransId="{2E915F45-38C7-4FBD-802C-81E4B1660275}"/>
    <dgm:cxn modelId="{CE40A3B6-CF9B-4F47-A831-1FB3BA46D8EA}" srcId="{D0E65FB1-1B5C-42AD-B03F-3F0E522BE3D8}" destId="{E02CDC56-DB4F-4889-AC4A-9991A404B5DB}" srcOrd="1" destOrd="0" parTransId="{1E60BB1F-9C58-4EA7-8BD4-176395BD8D20}" sibTransId="{948A3CAD-6BD1-41B6-9018-55B6E55157AA}"/>
    <dgm:cxn modelId="{687A9A41-AA07-4575-AC5A-3B13FF3357AB}" type="presOf" srcId="{6C4F1B13-811D-4405-A1FF-8EA752220B4A}" destId="{9DB38046-8BB7-41C1-90A7-1B20917B8173}" srcOrd="0" destOrd="0" presId="urn:microsoft.com/office/officeart/2005/8/layout/cycle1"/>
    <dgm:cxn modelId="{8FFCC7CD-35F1-4F6E-BFF2-4E897626FC29}" type="presOf" srcId="{948A3CAD-6BD1-41B6-9018-55B6E55157AA}" destId="{1C6B9A64-49AA-4D33-88BF-C70D04C221FF}" srcOrd="0" destOrd="0" presId="urn:microsoft.com/office/officeart/2005/8/layout/cycle1"/>
    <dgm:cxn modelId="{122E7DE5-75E0-468F-8955-555096B2EB65}" type="presOf" srcId="{4EED8EA9-78A1-46B0-AC5D-3915CC97545A}" destId="{C972BF94-A645-4F2C-BF68-84B7074562D0}" srcOrd="0" destOrd="0" presId="urn:microsoft.com/office/officeart/2005/8/layout/cycle1"/>
    <dgm:cxn modelId="{E15A8BE9-6F0D-4DC3-A4ED-5F542DF1DC82}" type="presOf" srcId="{2E915F45-38C7-4FBD-802C-81E4B1660275}" destId="{33E131A9-09FC-4770-A62F-758BA7EAC3FE}" srcOrd="0" destOrd="0" presId="urn:microsoft.com/office/officeart/2005/8/layout/cycle1"/>
    <dgm:cxn modelId="{880A4936-EE4A-44A5-B25F-C7D6C4289E3A}" srcId="{D0E65FB1-1B5C-42AD-B03F-3F0E522BE3D8}" destId="{161111A0-2914-4146-9376-508AB7549A9D}" srcOrd="3" destOrd="0" parTransId="{E9B8F089-ABC1-44E6-9193-44D6A394BAF8}" sibTransId="{5BC9D51B-2A8E-43E4-82C1-B70627CAF73B}"/>
    <dgm:cxn modelId="{9AB30B2C-3AF5-4EB9-ADE3-C6EEF7B689EB}" type="presOf" srcId="{E02CDC56-DB4F-4889-AC4A-9991A404B5DB}" destId="{EFDCBE61-2B45-4ADE-910A-FCB24F696013}" srcOrd="0" destOrd="0" presId="urn:microsoft.com/office/officeart/2005/8/layout/cycle1"/>
    <dgm:cxn modelId="{C9FDBC87-7273-42B6-9DB7-2D761F0BB57A}" type="presOf" srcId="{64559431-E9D7-4F01-AFF2-C4445AC08EBB}" destId="{28F129A7-394D-4474-B7B8-0302A7D38A65}" srcOrd="0" destOrd="0" presId="urn:microsoft.com/office/officeart/2005/8/layout/cycle1"/>
    <dgm:cxn modelId="{2CD9DD29-C98C-4CFB-9378-B54945EF23CF}" type="presOf" srcId="{F44E546F-EA38-49EF-9549-5339704DDDC2}" destId="{EB06A045-2914-47D2-B93D-7D18B741768E}" srcOrd="0" destOrd="0" presId="urn:microsoft.com/office/officeart/2005/8/layout/cycle1"/>
    <dgm:cxn modelId="{0A81A993-EF2C-4940-9227-3B789F0AC530}" type="presOf" srcId="{161111A0-2914-4146-9376-508AB7549A9D}" destId="{C3184118-E138-4A7B-AF55-577E2768EFEA}" srcOrd="0" destOrd="0" presId="urn:microsoft.com/office/officeart/2005/8/layout/cycle1"/>
    <dgm:cxn modelId="{2B60154D-4140-40CF-9A7A-66FB3DE9C2CB}" type="presOf" srcId="{3A6EF59C-A667-4097-945C-1B2EFDA20DC7}" destId="{8EB06AB0-CE72-4E52-BF8E-C637D287687D}" srcOrd="0" destOrd="0" presId="urn:microsoft.com/office/officeart/2005/8/layout/cycle1"/>
    <dgm:cxn modelId="{BD93601F-D17F-4CB1-8D6B-742B7E5EE3FB}" type="presOf" srcId="{24800C31-5B34-4394-997B-6B14DD4D0F49}" destId="{E64BCBDA-09A7-49E1-95E1-418ECEBEA7AC}" srcOrd="0" destOrd="0" presId="urn:microsoft.com/office/officeart/2005/8/layout/cycle1"/>
    <dgm:cxn modelId="{3176FB71-0EC7-441E-A1CB-EE78A638B71E}" type="presOf" srcId="{D0E65FB1-1B5C-42AD-B03F-3F0E522BE3D8}" destId="{1AC0B295-0800-48AA-BD8E-D688C5E313D2}" srcOrd="0" destOrd="0" presId="urn:microsoft.com/office/officeart/2005/8/layout/cycle1"/>
    <dgm:cxn modelId="{76E17107-B947-4684-B233-3D26CD5AAA6C}" srcId="{D0E65FB1-1B5C-42AD-B03F-3F0E522BE3D8}" destId="{3A6EF59C-A667-4097-945C-1B2EFDA20DC7}" srcOrd="0" destOrd="0" parTransId="{CBA1795D-13D8-49C1-A493-6CD59400E441}" sibTransId="{F44E546F-EA38-49EF-9549-5339704DDDC2}"/>
    <dgm:cxn modelId="{3FF469F9-B6CA-48CF-AC90-2F18C4103AA1}" type="presOf" srcId="{CC3FFEDC-21F8-41B0-9CEC-297A44B34BA3}" destId="{7EA7C1F1-779A-455B-AE79-E248926B9FD7}" srcOrd="0" destOrd="0" presId="urn:microsoft.com/office/officeart/2005/8/layout/cycle1"/>
    <dgm:cxn modelId="{F0A50EA8-53DB-400F-A775-C457DC568014}" srcId="{D0E65FB1-1B5C-42AD-B03F-3F0E522BE3D8}" destId="{CC3FFEDC-21F8-41B0-9CEC-297A44B34BA3}" srcOrd="2" destOrd="0" parTransId="{429AFE17-3F44-4181-8A7D-E60AB39E7CEA}" sibTransId="{24800C31-5B34-4394-997B-6B14DD4D0F49}"/>
    <dgm:cxn modelId="{2282A5D9-5EDE-4B18-BF0B-7D38E41E605C}" type="presParOf" srcId="{1AC0B295-0800-48AA-BD8E-D688C5E313D2}" destId="{E58BB0C5-818F-41B5-96CB-1A79F305D82B}" srcOrd="0" destOrd="0" presId="urn:microsoft.com/office/officeart/2005/8/layout/cycle1"/>
    <dgm:cxn modelId="{1F48EEDE-3CD8-472A-A083-06196CEB1D21}" type="presParOf" srcId="{1AC0B295-0800-48AA-BD8E-D688C5E313D2}" destId="{8EB06AB0-CE72-4E52-BF8E-C637D287687D}" srcOrd="1" destOrd="0" presId="urn:microsoft.com/office/officeart/2005/8/layout/cycle1"/>
    <dgm:cxn modelId="{4D4D0ED8-DA9C-41A4-A2E5-48353F740556}" type="presParOf" srcId="{1AC0B295-0800-48AA-BD8E-D688C5E313D2}" destId="{EB06A045-2914-47D2-B93D-7D18B741768E}" srcOrd="2" destOrd="0" presId="urn:microsoft.com/office/officeart/2005/8/layout/cycle1"/>
    <dgm:cxn modelId="{79D93111-78E3-4731-93ED-7F1CC8858403}" type="presParOf" srcId="{1AC0B295-0800-48AA-BD8E-D688C5E313D2}" destId="{415872D2-CC65-4EE3-86B6-8F9A7BCB9AA6}" srcOrd="3" destOrd="0" presId="urn:microsoft.com/office/officeart/2005/8/layout/cycle1"/>
    <dgm:cxn modelId="{11038038-5983-4F43-A559-5463CF4111CE}" type="presParOf" srcId="{1AC0B295-0800-48AA-BD8E-D688C5E313D2}" destId="{EFDCBE61-2B45-4ADE-910A-FCB24F696013}" srcOrd="4" destOrd="0" presId="urn:microsoft.com/office/officeart/2005/8/layout/cycle1"/>
    <dgm:cxn modelId="{0774E02A-7401-48C9-A7CB-E1EDD019A40F}" type="presParOf" srcId="{1AC0B295-0800-48AA-BD8E-D688C5E313D2}" destId="{1C6B9A64-49AA-4D33-88BF-C70D04C221FF}" srcOrd="5" destOrd="0" presId="urn:microsoft.com/office/officeart/2005/8/layout/cycle1"/>
    <dgm:cxn modelId="{7BFA3D4A-F575-4BC9-AB49-D7C2599CE697}" type="presParOf" srcId="{1AC0B295-0800-48AA-BD8E-D688C5E313D2}" destId="{E773BBB2-0F28-40A1-BE18-9E423DD36A6C}" srcOrd="6" destOrd="0" presId="urn:microsoft.com/office/officeart/2005/8/layout/cycle1"/>
    <dgm:cxn modelId="{FBBE6BF2-BBE4-45D2-BAC7-1D9B6F3BCB64}" type="presParOf" srcId="{1AC0B295-0800-48AA-BD8E-D688C5E313D2}" destId="{7EA7C1F1-779A-455B-AE79-E248926B9FD7}" srcOrd="7" destOrd="0" presId="urn:microsoft.com/office/officeart/2005/8/layout/cycle1"/>
    <dgm:cxn modelId="{DAD17A8D-2927-421D-8E16-757CBAA634BB}" type="presParOf" srcId="{1AC0B295-0800-48AA-BD8E-D688C5E313D2}" destId="{E64BCBDA-09A7-49E1-95E1-418ECEBEA7AC}" srcOrd="8" destOrd="0" presId="urn:microsoft.com/office/officeart/2005/8/layout/cycle1"/>
    <dgm:cxn modelId="{B9EEAABF-0EB6-4B00-A9A9-7DABF665E241}" type="presParOf" srcId="{1AC0B295-0800-48AA-BD8E-D688C5E313D2}" destId="{C745BF50-84AF-4B76-94DA-A9C94DC62B31}" srcOrd="9" destOrd="0" presId="urn:microsoft.com/office/officeart/2005/8/layout/cycle1"/>
    <dgm:cxn modelId="{9B6AD99F-63FB-4337-92EE-F2425CCD6EE4}" type="presParOf" srcId="{1AC0B295-0800-48AA-BD8E-D688C5E313D2}" destId="{C3184118-E138-4A7B-AF55-577E2768EFEA}" srcOrd="10" destOrd="0" presId="urn:microsoft.com/office/officeart/2005/8/layout/cycle1"/>
    <dgm:cxn modelId="{A66B8B33-6DE8-492F-8C7D-BAC95542039F}" type="presParOf" srcId="{1AC0B295-0800-48AA-BD8E-D688C5E313D2}" destId="{C3218F34-25D9-4F8C-9366-F17F2D81CF87}" srcOrd="11" destOrd="0" presId="urn:microsoft.com/office/officeart/2005/8/layout/cycle1"/>
    <dgm:cxn modelId="{5865E32C-F689-4452-8483-B6132BCB3852}" type="presParOf" srcId="{1AC0B295-0800-48AA-BD8E-D688C5E313D2}" destId="{CB437336-D635-4AF0-88B0-36C49303DCF5}" srcOrd="12" destOrd="0" presId="urn:microsoft.com/office/officeart/2005/8/layout/cycle1"/>
    <dgm:cxn modelId="{5C73EC49-EB42-4ACD-A5A9-5A09B25ADA5C}" type="presParOf" srcId="{1AC0B295-0800-48AA-BD8E-D688C5E313D2}" destId="{28F129A7-394D-4474-B7B8-0302A7D38A65}" srcOrd="13" destOrd="0" presId="urn:microsoft.com/office/officeart/2005/8/layout/cycle1"/>
    <dgm:cxn modelId="{F6EA7CE3-3E0C-442E-AB53-A8ED9FA65BAD}" type="presParOf" srcId="{1AC0B295-0800-48AA-BD8E-D688C5E313D2}" destId="{9DB38046-8BB7-41C1-90A7-1B20917B8173}" srcOrd="14" destOrd="0" presId="urn:microsoft.com/office/officeart/2005/8/layout/cycle1"/>
    <dgm:cxn modelId="{6F2F179B-882F-4795-80B1-401717B7681F}" type="presParOf" srcId="{1AC0B295-0800-48AA-BD8E-D688C5E313D2}" destId="{3BFC5441-CF5F-4FC4-AB63-40217299A617}" srcOrd="15" destOrd="0" presId="urn:microsoft.com/office/officeart/2005/8/layout/cycle1"/>
    <dgm:cxn modelId="{1133A48E-31B2-45E6-BD45-D90EEA83C256}" type="presParOf" srcId="{1AC0B295-0800-48AA-BD8E-D688C5E313D2}" destId="{C972BF94-A645-4F2C-BF68-84B7074562D0}" srcOrd="16" destOrd="0" presId="urn:microsoft.com/office/officeart/2005/8/layout/cycle1"/>
    <dgm:cxn modelId="{C3CEC685-2B71-4AF4-BE97-C536EAF153B8}" type="presParOf" srcId="{1AC0B295-0800-48AA-BD8E-D688C5E313D2}" destId="{33E131A9-09FC-4770-A62F-758BA7EAC3FE}" srcOrd="17"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0E65FB1-1B5C-42AD-B03F-3F0E522BE3D8}"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3A6EF59C-A667-4097-945C-1B2EFDA20DC7}">
      <dgm:prSet phldrT="[Text]" custT="1"/>
      <dgm:spPr/>
      <dgm:t>
        <a:bodyPr/>
        <a:lstStyle/>
        <a:p>
          <a:r>
            <a:rPr lang="en-GB" sz="1200" dirty="0"/>
            <a:t>Planning</a:t>
          </a:r>
          <a:endParaRPr lang="en-US" sz="1200" dirty="0"/>
        </a:p>
      </dgm:t>
    </dgm:pt>
    <dgm:pt modelId="{CBA1795D-13D8-49C1-A493-6CD59400E441}" type="parTrans" cxnId="{76E17107-B947-4684-B233-3D26CD5AAA6C}">
      <dgm:prSet/>
      <dgm:spPr/>
      <dgm:t>
        <a:bodyPr/>
        <a:lstStyle/>
        <a:p>
          <a:endParaRPr lang="en-US" sz="3200"/>
        </a:p>
      </dgm:t>
    </dgm:pt>
    <dgm:pt modelId="{F44E546F-EA38-49EF-9549-5339704DDDC2}" type="sibTrans" cxnId="{76E17107-B947-4684-B233-3D26CD5AAA6C}">
      <dgm:prSet/>
      <dgm:spPr/>
      <dgm:t>
        <a:bodyPr/>
        <a:lstStyle/>
        <a:p>
          <a:endParaRPr lang="en-US" sz="3200"/>
        </a:p>
      </dgm:t>
    </dgm:pt>
    <dgm:pt modelId="{E02CDC56-DB4F-4889-AC4A-9991A404B5DB}">
      <dgm:prSet phldrT="[Text]" custT="1"/>
      <dgm:spPr/>
      <dgm:t>
        <a:bodyPr/>
        <a:lstStyle/>
        <a:p>
          <a:r>
            <a:rPr lang="en-GB" sz="1200" b="1" dirty="0">
              <a:solidFill>
                <a:srgbClr val="FF0000"/>
              </a:solidFill>
            </a:rPr>
            <a:t>Procurement</a:t>
          </a:r>
          <a:endParaRPr lang="en-US" sz="1200" b="1" dirty="0">
            <a:solidFill>
              <a:srgbClr val="FF0000"/>
            </a:solidFill>
          </a:endParaRPr>
        </a:p>
      </dgm:t>
    </dgm:pt>
    <dgm:pt modelId="{1E60BB1F-9C58-4EA7-8BD4-176395BD8D20}" type="parTrans" cxnId="{CE40A3B6-CF9B-4F47-A831-1FB3BA46D8EA}">
      <dgm:prSet/>
      <dgm:spPr/>
      <dgm:t>
        <a:bodyPr/>
        <a:lstStyle/>
        <a:p>
          <a:endParaRPr lang="en-US" sz="3200"/>
        </a:p>
      </dgm:t>
    </dgm:pt>
    <dgm:pt modelId="{948A3CAD-6BD1-41B6-9018-55B6E55157AA}" type="sibTrans" cxnId="{CE40A3B6-CF9B-4F47-A831-1FB3BA46D8EA}">
      <dgm:prSet/>
      <dgm:spPr/>
      <dgm:t>
        <a:bodyPr/>
        <a:lstStyle/>
        <a:p>
          <a:endParaRPr lang="en-US" sz="3200"/>
        </a:p>
      </dgm:t>
    </dgm:pt>
    <dgm:pt modelId="{CC3FFEDC-21F8-41B0-9CEC-297A44B34BA3}">
      <dgm:prSet phldrT="[Text]" custT="1"/>
      <dgm:spPr/>
      <dgm:t>
        <a:bodyPr/>
        <a:lstStyle/>
        <a:p>
          <a:r>
            <a:rPr lang="en-GB" sz="1200" dirty="0"/>
            <a:t>Implementation</a:t>
          </a:r>
          <a:endParaRPr lang="en-US" sz="1200" dirty="0"/>
        </a:p>
      </dgm:t>
    </dgm:pt>
    <dgm:pt modelId="{429AFE17-3F44-4181-8A7D-E60AB39E7CEA}" type="parTrans" cxnId="{F0A50EA8-53DB-400F-A775-C457DC568014}">
      <dgm:prSet/>
      <dgm:spPr/>
      <dgm:t>
        <a:bodyPr/>
        <a:lstStyle/>
        <a:p>
          <a:endParaRPr lang="en-US" sz="3200"/>
        </a:p>
      </dgm:t>
    </dgm:pt>
    <dgm:pt modelId="{24800C31-5B34-4394-997B-6B14DD4D0F49}" type="sibTrans" cxnId="{F0A50EA8-53DB-400F-A775-C457DC568014}">
      <dgm:prSet/>
      <dgm:spPr/>
      <dgm:t>
        <a:bodyPr/>
        <a:lstStyle/>
        <a:p>
          <a:endParaRPr lang="en-US" sz="3200"/>
        </a:p>
      </dgm:t>
    </dgm:pt>
    <dgm:pt modelId="{161111A0-2914-4146-9376-508AB7549A9D}">
      <dgm:prSet phldrT="[Text]" custT="1"/>
      <dgm:spPr/>
      <dgm:t>
        <a:bodyPr/>
        <a:lstStyle/>
        <a:p>
          <a:r>
            <a:rPr lang="en-GB" sz="1200" dirty="0"/>
            <a:t>Maintenance</a:t>
          </a:r>
          <a:endParaRPr lang="en-US" sz="1200" dirty="0"/>
        </a:p>
      </dgm:t>
    </dgm:pt>
    <dgm:pt modelId="{E9B8F089-ABC1-44E6-9193-44D6A394BAF8}" type="parTrans" cxnId="{880A4936-EE4A-44A5-B25F-C7D6C4289E3A}">
      <dgm:prSet/>
      <dgm:spPr/>
      <dgm:t>
        <a:bodyPr/>
        <a:lstStyle/>
        <a:p>
          <a:endParaRPr lang="en-US" sz="3200"/>
        </a:p>
      </dgm:t>
    </dgm:pt>
    <dgm:pt modelId="{5BC9D51B-2A8E-43E4-82C1-B70627CAF73B}" type="sibTrans" cxnId="{880A4936-EE4A-44A5-B25F-C7D6C4289E3A}">
      <dgm:prSet/>
      <dgm:spPr/>
      <dgm:t>
        <a:bodyPr/>
        <a:lstStyle/>
        <a:p>
          <a:endParaRPr lang="en-US" sz="3200"/>
        </a:p>
      </dgm:t>
    </dgm:pt>
    <dgm:pt modelId="{64559431-E9D7-4F01-AFF2-C4445AC08EBB}">
      <dgm:prSet phldrT="[Text]" custT="1"/>
      <dgm:spPr/>
      <dgm:t>
        <a:bodyPr/>
        <a:lstStyle/>
        <a:p>
          <a:r>
            <a:rPr lang="en-GB" sz="1200" dirty="0"/>
            <a:t>Modification</a:t>
          </a:r>
          <a:endParaRPr lang="en-US" sz="1200" dirty="0"/>
        </a:p>
      </dgm:t>
    </dgm:pt>
    <dgm:pt modelId="{C5E52C56-0DE7-448F-A903-CD662C3A940A}" type="parTrans" cxnId="{258D3261-3C54-4512-A022-FC9E7E13ACD8}">
      <dgm:prSet/>
      <dgm:spPr/>
      <dgm:t>
        <a:bodyPr/>
        <a:lstStyle/>
        <a:p>
          <a:endParaRPr lang="en-US" sz="3200"/>
        </a:p>
      </dgm:t>
    </dgm:pt>
    <dgm:pt modelId="{6C4F1B13-811D-4405-A1FF-8EA752220B4A}" type="sibTrans" cxnId="{258D3261-3C54-4512-A022-FC9E7E13ACD8}">
      <dgm:prSet/>
      <dgm:spPr/>
      <dgm:t>
        <a:bodyPr/>
        <a:lstStyle/>
        <a:p>
          <a:endParaRPr lang="en-US" sz="3200"/>
        </a:p>
      </dgm:t>
    </dgm:pt>
    <dgm:pt modelId="{4EED8EA9-78A1-46B0-AC5D-3915CC97545A}">
      <dgm:prSet custT="1"/>
      <dgm:spPr/>
      <dgm:t>
        <a:bodyPr/>
        <a:lstStyle/>
        <a:p>
          <a:r>
            <a:rPr lang="en-GB" sz="1200" dirty="0"/>
            <a:t>Retirement</a:t>
          </a:r>
          <a:endParaRPr lang="en-US" sz="1200" dirty="0"/>
        </a:p>
      </dgm:t>
    </dgm:pt>
    <dgm:pt modelId="{E90C04B6-DC44-4851-B42A-79C6CA5EA63E}" type="parTrans" cxnId="{AE3697F1-95E7-4272-99EC-8C637E945263}">
      <dgm:prSet/>
      <dgm:spPr/>
      <dgm:t>
        <a:bodyPr/>
        <a:lstStyle/>
        <a:p>
          <a:endParaRPr lang="en-US" sz="3200"/>
        </a:p>
      </dgm:t>
    </dgm:pt>
    <dgm:pt modelId="{2E915F45-38C7-4FBD-802C-81E4B1660275}" type="sibTrans" cxnId="{AE3697F1-95E7-4272-99EC-8C637E945263}">
      <dgm:prSet/>
      <dgm:spPr/>
      <dgm:t>
        <a:bodyPr/>
        <a:lstStyle/>
        <a:p>
          <a:endParaRPr lang="en-US" sz="3200"/>
        </a:p>
      </dgm:t>
    </dgm:pt>
    <dgm:pt modelId="{1AC0B295-0800-48AA-BD8E-D688C5E313D2}" type="pres">
      <dgm:prSet presAssocID="{D0E65FB1-1B5C-42AD-B03F-3F0E522BE3D8}" presName="cycle" presStyleCnt="0">
        <dgm:presLayoutVars>
          <dgm:dir/>
          <dgm:resizeHandles val="exact"/>
        </dgm:presLayoutVars>
      </dgm:prSet>
      <dgm:spPr/>
      <dgm:t>
        <a:bodyPr/>
        <a:lstStyle/>
        <a:p>
          <a:endParaRPr lang="en-US"/>
        </a:p>
      </dgm:t>
    </dgm:pt>
    <dgm:pt modelId="{E58BB0C5-818F-41B5-96CB-1A79F305D82B}" type="pres">
      <dgm:prSet presAssocID="{3A6EF59C-A667-4097-945C-1B2EFDA20DC7}" presName="dummy" presStyleCnt="0"/>
      <dgm:spPr/>
    </dgm:pt>
    <dgm:pt modelId="{8EB06AB0-CE72-4E52-BF8E-C637D287687D}" type="pres">
      <dgm:prSet presAssocID="{3A6EF59C-A667-4097-945C-1B2EFDA20DC7}" presName="node" presStyleLbl="revTx" presStyleIdx="0" presStyleCnt="6">
        <dgm:presLayoutVars>
          <dgm:bulletEnabled val="1"/>
        </dgm:presLayoutVars>
      </dgm:prSet>
      <dgm:spPr/>
      <dgm:t>
        <a:bodyPr/>
        <a:lstStyle/>
        <a:p>
          <a:endParaRPr lang="en-US"/>
        </a:p>
      </dgm:t>
    </dgm:pt>
    <dgm:pt modelId="{EB06A045-2914-47D2-B93D-7D18B741768E}" type="pres">
      <dgm:prSet presAssocID="{F44E546F-EA38-49EF-9549-5339704DDDC2}" presName="sibTrans" presStyleLbl="node1" presStyleIdx="0" presStyleCnt="6"/>
      <dgm:spPr/>
      <dgm:t>
        <a:bodyPr/>
        <a:lstStyle/>
        <a:p>
          <a:endParaRPr lang="en-US"/>
        </a:p>
      </dgm:t>
    </dgm:pt>
    <dgm:pt modelId="{415872D2-CC65-4EE3-86B6-8F9A7BCB9AA6}" type="pres">
      <dgm:prSet presAssocID="{E02CDC56-DB4F-4889-AC4A-9991A404B5DB}" presName="dummy" presStyleCnt="0"/>
      <dgm:spPr/>
    </dgm:pt>
    <dgm:pt modelId="{EFDCBE61-2B45-4ADE-910A-FCB24F696013}" type="pres">
      <dgm:prSet presAssocID="{E02CDC56-DB4F-4889-AC4A-9991A404B5DB}" presName="node" presStyleLbl="revTx" presStyleIdx="1" presStyleCnt="6" custScaleX="165366" custScaleY="51616">
        <dgm:presLayoutVars>
          <dgm:bulletEnabled val="1"/>
        </dgm:presLayoutVars>
      </dgm:prSet>
      <dgm:spPr/>
      <dgm:t>
        <a:bodyPr/>
        <a:lstStyle/>
        <a:p>
          <a:endParaRPr lang="en-US"/>
        </a:p>
      </dgm:t>
    </dgm:pt>
    <dgm:pt modelId="{1C6B9A64-49AA-4D33-88BF-C70D04C221FF}" type="pres">
      <dgm:prSet presAssocID="{948A3CAD-6BD1-41B6-9018-55B6E55157AA}" presName="sibTrans" presStyleLbl="node1" presStyleIdx="1" presStyleCnt="6"/>
      <dgm:spPr/>
      <dgm:t>
        <a:bodyPr/>
        <a:lstStyle/>
        <a:p>
          <a:endParaRPr lang="en-US"/>
        </a:p>
      </dgm:t>
    </dgm:pt>
    <dgm:pt modelId="{E773BBB2-0F28-40A1-BE18-9E423DD36A6C}" type="pres">
      <dgm:prSet presAssocID="{CC3FFEDC-21F8-41B0-9CEC-297A44B34BA3}" presName="dummy" presStyleCnt="0"/>
      <dgm:spPr/>
    </dgm:pt>
    <dgm:pt modelId="{7EA7C1F1-779A-455B-AE79-E248926B9FD7}" type="pres">
      <dgm:prSet presAssocID="{CC3FFEDC-21F8-41B0-9CEC-297A44B34BA3}" presName="node" presStyleLbl="revTx" presStyleIdx="2" presStyleCnt="6" custScaleX="177430" custScaleY="54775" custRadScaleRad="99524" custRadScaleInc="-18899">
        <dgm:presLayoutVars>
          <dgm:bulletEnabled val="1"/>
        </dgm:presLayoutVars>
      </dgm:prSet>
      <dgm:spPr/>
      <dgm:t>
        <a:bodyPr/>
        <a:lstStyle/>
        <a:p>
          <a:endParaRPr lang="en-US"/>
        </a:p>
      </dgm:t>
    </dgm:pt>
    <dgm:pt modelId="{E64BCBDA-09A7-49E1-95E1-418ECEBEA7AC}" type="pres">
      <dgm:prSet presAssocID="{24800C31-5B34-4394-997B-6B14DD4D0F49}" presName="sibTrans" presStyleLbl="node1" presStyleIdx="2" presStyleCnt="6"/>
      <dgm:spPr/>
      <dgm:t>
        <a:bodyPr/>
        <a:lstStyle/>
        <a:p>
          <a:endParaRPr lang="en-US"/>
        </a:p>
      </dgm:t>
    </dgm:pt>
    <dgm:pt modelId="{C745BF50-84AF-4B76-94DA-A9C94DC62B31}" type="pres">
      <dgm:prSet presAssocID="{161111A0-2914-4146-9376-508AB7549A9D}" presName="dummy" presStyleCnt="0"/>
      <dgm:spPr/>
    </dgm:pt>
    <dgm:pt modelId="{C3184118-E138-4A7B-AF55-577E2768EFEA}" type="pres">
      <dgm:prSet presAssocID="{161111A0-2914-4146-9376-508AB7549A9D}" presName="node" presStyleLbl="revTx" presStyleIdx="3" presStyleCnt="6" custScaleX="190914" custScaleY="43934" custRadScaleRad="98583" custRadScaleInc="17340">
        <dgm:presLayoutVars>
          <dgm:bulletEnabled val="1"/>
        </dgm:presLayoutVars>
      </dgm:prSet>
      <dgm:spPr/>
      <dgm:t>
        <a:bodyPr/>
        <a:lstStyle/>
        <a:p>
          <a:endParaRPr lang="en-US"/>
        </a:p>
      </dgm:t>
    </dgm:pt>
    <dgm:pt modelId="{C3218F34-25D9-4F8C-9366-F17F2D81CF87}" type="pres">
      <dgm:prSet presAssocID="{5BC9D51B-2A8E-43E4-82C1-B70627CAF73B}" presName="sibTrans" presStyleLbl="node1" presStyleIdx="3" presStyleCnt="6"/>
      <dgm:spPr/>
      <dgm:t>
        <a:bodyPr/>
        <a:lstStyle/>
        <a:p>
          <a:endParaRPr lang="en-US"/>
        </a:p>
      </dgm:t>
    </dgm:pt>
    <dgm:pt modelId="{CB437336-D635-4AF0-88B0-36C49303DCF5}" type="pres">
      <dgm:prSet presAssocID="{64559431-E9D7-4F01-AFF2-C4445AC08EBB}" presName="dummy" presStyleCnt="0"/>
      <dgm:spPr/>
    </dgm:pt>
    <dgm:pt modelId="{28F129A7-394D-4474-B7B8-0302A7D38A65}" type="pres">
      <dgm:prSet presAssocID="{64559431-E9D7-4F01-AFF2-C4445AC08EBB}" presName="node" presStyleLbl="revTx" presStyleIdx="4" presStyleCnt="6" custScaleX="190797" custScaleY="49448">
        <dgm:presLayoutVars>
          <dgm:bulletEnabled val="1"/>
        </dgm:presLayoutVars>
      </dgm:prSet>
      <dgm:spPr/>
      <dgm:t>
        <a:bodyPr/>
        <a:lstStyle/>
        <a:p>
          <a:endParaRPr lang="en-US"/>
        </a:p>
      </dgm:t>
    </dgm:pt>
    <dgm:pt modelId="{9DB38046-8BB7-41C1-90A7-1B20917B8173}" type="pres">
      <dgm:prSet presAssocID="{6C4F1B13-811D-4405-A1FF-8EA752220B4A}" presName="sibTrans" presStyleLbl="node1" presStyleIdx="4" presStyleCnt="6"/>
      <dgm:spPr/>
      <dgm:t>
        <a:bodyPr/>
        <a:lstStyle/>
        <a:p>
          <a:endParaRPr lang="en-US"/>
        </a:p>
      </dgm:t>
    </dgm:pt>
    <dgm:pt modelId="{3BFC5441-CF5F-4FC4-AB63-40217299A617}" type="pres">
      <dgm:prSet presAssocID="{4EED8EA9-78A1-46B0-AC5D-3915CC97545A}" presName="dummy" presStyleCnt="0"/>
      <dgm:spPr/>
    </dgm:pt>
    <dgm:pt modelId="{C972BF94-A645-4F2C-BF68-84B7074562D0}" type="pres">
      <dgm:prSet presAssocID="{4EED8EA9-78A1-46B0-AC5D-3915CC97545A}" presName="node" presStyleLbl="revTx" presStyleIdx="5" presStyleCnt="6" custScaleX="149499" custScaleY="48455" custRadScaleRad="101414" custRadScaleInc="-21931">
        <dgm:presLayoutVars>
          <dgm:bulletEnabled val="1"/>
        </dgm:presLayoutVars>
      </dgm:prSet>
      <dgm:spPr/>
      <dgm:t>
        <a:bodyPr/>
        <a:lstStyle/>
        <a:p>
          <a:endParaRPr lang="en-US"/>
        </a:p>
      </dgm:t>
    </dgm:pt>
    <dgm:pt modelId="{33E131A9-09FC-4770-A62F-758BA7EAC3FE}" type="pres">
      <dgm:prSet presAssocID="{2E915F45-38C7-4FBD-802C-81E4B1660275}" presName="sibTrans" presStyleLbl="node1" presStyleIdx="5" presStyleCnt="6"/>
      <dgm:spPr/>
      <dgm:t>
        <a:bodyPr/>
        <a:lstStyle/>
        <a:p>
          <a:endParaRPr lang="en-US"/>
        </a:p>
      </dgm:t>
    </dgm:pt>
  </dgm:ptLst>
  <dgm:cxnLst>
    <dgm:cxn modelId="{E496B179-B36C-4364-8C4F-61B80A93329D}" type="presOf" srcId="{5BC9D51B-2A8E-43E4-82C1-B70627CAF73B}" destId="{C3218F34-25D9-4F8C-9366-F17F2D81CF87}" srcOrd="0" destOrd="0" presId="urn:microsoft.com/office/officeart/2005/8/layout/cycle1"/>
    <dgm:cxn modelId="{258D3261-3C54-4512-A022-FC9E7E13ACD8}" srcId="{D0E65FB1-1B5C-42AD-B03F-3F0E522BE3D8}" destId="{64559431-E9D7-4F01-AFF2-C4445AC08EBB}" srcOrd="4" destOrd="0" parTransId="{C5E52C56-0DE7-448F-A903-CD662C3A940A}" sibTransId="{6C4F1B13-811D-4405-A1FF-8EA752220B4A}"/>
    <dgm:cxn modelId="{AE3697F1-95E7-4272-99EC-8C637E945263}" srcId="{D0E65FB1-1B5C-42AD-B03F-3F0E522BE3D8}" destId="{4EED8EA9-78A1-46B0-AC5D-3915CC97545A}" srcOrd="5" destOrd="0" parTransId="{E90C04B6-DC44-4851-B42A-79C6CA5EA63E}" sibTransId="{2E915F45-38C7-4FBD-802C-81E4B1660275}"/>
    <dgm:cxn modelId="{CE40A3B6-CF9B-4F47-A831-1FB3BA46D8EA}" srcId="{D0E65FB1-1B5C-42AD-B03F-3F0E522BE3D8}" destId="{E02CDC56-DB4F-4889-AC4A-9991A404B5DB}" srcOrd="1" destOrd="0" parTransId="{1E60BB1F-9C58-4EA7-8BD4-176395BD8D20}" sibTransId="{948A3CAD-6BD1-41B6-9018-55B6E55157AA}"/>
    <dgm:cxn modelId="{687A9A41-AA07-4575-AC5A-3B13FF3357AB}" type="presOf" srcId="{6C4F1B13-811D-4405-A1FF-8EA752220B4A}" destId="{9DB38046-8BB7-41C1-90A7-1B20917B8173}" srcOrd="0" destOrd="0" presId="urn:microsoft.com/office/officeart/2005/8/layout/cycle1"/>
    <dgm:cxn modelId="{8FFCC7CD-35F1-4F6E-BFF2-4E897626FC29}" type="presOf" srcId="{948A3CAD-6BD1-41B6-9018-55B6E55157AA}" destId="{1C6B9A64-49AA-4D33-88BF-C70D04C221FF}" srcOrd="0" destOrd="0" presId="urn:microsoft.com/office/officeart/2005/8/layout/cycle1"/>
    <dgm:cxn modelId="{122E7DE5-75E0-468F-8955-555096B2EB65}" type="presOf" srcId="{4EED8EA9-78A1-46B0-AC5D-3915CC97545A}" destId="{C972BF94-A645-4F2C-BF68-84B7074562D0}" srcOrd="0" destOrd="0" presId="urn:microsoft.com/office/officeart/2005/8/layout/cycle1"/>
    <dgm:cxn modelId="{E15A8BE9-6F0D-4DC3-A4ED-5F542DF1DC82}" type="presOf" srcId="{2E915F45-38C7-4FBD-802C-81E4B1660275}" destId="{33E131A9-09FC-4770-A62F-758BA7EAC3FE}" srcOrd="0" destOrd="0" presId="urn:microsoft.com/office/officeart/2005/8/layout/cycle1"/>
    <dgm:cxn modelId="{880A4936-EE4A-44A5-B25F-C7D6C4289E3A}" srcId="{D0E65FB1-1B5C-42AD-B03F-3F0E522BE3D8}" destId="{161111A0-2914-4146-9376-508AB7549A9D}" srcOrd="3" destOrd="0" parTransId="{E9B8F089-ABC1-44E6-9193-44D6A394BAF8}" sibTransId="{5BC9D51B-2A8E-43E4-82C1-B70627CAF73B}"/>
    <dgm:cxn modelId="{9AB30B2C-3AF5-4EB9-ADE3-C6EEF7B689EB}" type="presOf" srcId="{E02CDC56-DB4F-4889-AC4A-9991A404B5DB}" destId="{EFDCBE61-2B45-4ADE-910A-FCB24F696013}" srcOrd="0" destOrd="0" presId="urn:microsoft.com/office/officeart/2005/8/layout/cycle1"/>
    <dgm:cxn modelId="{C9FDBC87-7273-42B6-9DB7-2D761F0BB57A}" type="presOf" srcId="{64559431-E9D7-4F01-AFF2-C4445AC08EBB}" destId="{28F129A7-394D-4474-B7B8-0302A7D38A65}" srcOrd="0" destOrd="0" presId="urn:microsoft.com/office/officeart/2005/8/layout/cycle1"/>
    <dgm:cxn modelId="{2CD9DD29-C98C-4CFB-9378-B54945EF23CF}" type="presOf" srcId="{F44E546F-EA38-49EF-9549-5339704DDDC2}" destId="{EB06A045-2914-47D2-B93D-7D18B741768E}" srcOrd="0" destOrd="0" presId="urn:microsoft.com/office/officeart/2005/8/layout/cycle1"/>
    <dgm:cxn modelId="{0A81A993-EF2C-4940-9227-3B789F0AC530}" type="presOf" srcId="{161111A0-2914-4146-9376-508AB7549A9D}" destId="{C3184118-E138-4A7B-AF55-577E2768EFEA}" srcOrd="0" destOrd="0" presId="urn:microsoft.com/office/officeart/2005/8/layout/cycle1"/>
    <dgm:cxn modelId="{2B60154D-4140-40CF-9A7A-66FB3DE9C2CB}" type="presOf" srcId="{3A6EF59C-A667-4097-945C-1B2EFDA20DC7}" destId="{8EB06AB0-CE72-4E52-BF8E-C637D287687D}" srcOrd="0" destOrd="0" presId="urn:microsoft.com/office/officeart/2005/8/layout/cycle1"/>
    <dgm:cxn modelId="{BD93601F-D17F-4CB1-8D6B-742B7E5EE3FB}" type="presOf" srcId="{24800C31-5B34-4394-997B-6B14DD4D0F49}" destId="{E64BCBDA-09A7-49E1-95E1-418ECEBEA7AC}" srcOrd="0" destOrd="0" presId="urn:microsoft.com/office/officeart/2005/8/layout/cycle1"/>
    <dgm:cxn modelId="{3176FB71-0EC7-441E-A1CB-EE78A638B71E}" type="presOf" srcId="{D0E65FB1-1B5C-42AD-B03F-3F0E522BE3D8}" destId="{1AC0B295-0800-48AA-BD8E-D688C5E313D2}" srcOrd="0" destOrd="0" presId="urn:microsoft.com/office/officeart/2005/8/layout/cycle1"/>
    <dgm:cxn modelId="{76E17107-B947-4684-B233-3D26CD5AAA6C}" srcId="{D0E65FB1-1B5C-42AD-B03F-3F0E522BE3D8}" destId="{3A6EF59C-A667-4097-945C-1B2EFDA20DC7}" srcOrd="0" destOrd="0" parTransId="{CBA1795D-13D8-49C1-A493-6CD59400E441}" sibTransId="{F44E546F-EA38-49EF-9549-5339704DDDC2}"/>
    <dgm:cxn modelId="{3FF469F9-B6CA-48CF-AC90-2F18C4103AA1}" type="presOf" srcId="{CC3FFEDC-21F8-41B0-9CEC-297A44B34BA3}" destId="{7EA7C1F1-779A-455B-AE79-E248926B9FD7}" srcOrd="0" destOrd="0" presId="urn:microsoft.com/office/officeart/2005/8/layout/cycle1"/>
    <dgm:cxn modelId="{F0A50EA8-53DB-400F-A775-C457DC568014}" srcId="{D0E65FB1-1B5C-42AD-B03F-3F0E522BE3D8}" destId="{CC3FFEDC-21F8-41B0-9CEC-297A44B34BA3}" srcOrd="2" destOrd="0" parTransId="{429AFE17-3F44-4181-8A7D-E60AB39E7CEA}" sibTransId="{24800C31-5B34-4394-997B-6B14DD4D0F49}"/>
    <dgm:cxn modelId="{2282A5D9-5EDE-4B18-BF0B-7D38E41E605C}" type="presParOf" srcId="{1AC0B295-0800-48AA-BD8E-D688C5E313D2}" destId="{E58BB0C5-818F-41B5-96CB-1A79F305D82B}" srcOrd="0" destOrd="0" presId="urn:microsoft.com/office/officeart/2005/8/layout/cycle1"/>
    <dgm:cxn modelId="{1F48EEDE-3CD8-472A-A083-06196CEB1D21}" type="presParOf" srcId="{1AC0B295-0800-48AA-BD8E-D688C5E313D2}" destId="{8EB06AB0-CE72-4E52-BF8E-C637D287687D}" srcOrd="1" destOrd="0" presId="urn:microsoft.com/office/officeart/2005/8/layout/cycle1"/>
    <dgm:cxn modelId="{4D4D0ED8-DA9C-41A4-A2E5-48353F740556}" type="presParOf" srcId="{1AC0B295-0800-48AA-BD8E-D688C5E313D2}" destId="{EB06A045-2914-47D2-B93D-7D18B741768E}" srcOrd="2" destOrd="0" presId="urn:microsoft.com/office/officeart/2005/8/layout/cycle1"/>
    <dgm:cxn modelId="{79D93111-78E3-4731-93ED-7F1CC8858403}" type="presParOf" srcId="{1AC0B295-0800-48AA-BD8E-D688C5E313D2}" destId="{415872D2-CC65-4EE3-86B6-8F9A7BCB9AA6}" srcOrd="3" destOrd="0" presId="urn:microsoft.com/office/officeart/2005/8/layout/cycle1"/>
    <dgm:cxn modelId="{11038038-5983-4F43-A559-5463CF4111CE}" type="presParOf" srcId="{1AC0B295-0800-48AA-BD8E-D688C5E313D2}" destId="{EFDCBE61-2B45-4ADE-910A-FCB24F696013}" srcOrd="4" destOrd="0" presId="urn:microsoft.com/office/officeart/2005/8/layout/cycle1"/>
    <dgm:cxn modelId="{0774E02A-7401-48C9-A7CB-E1EDD019A40F}" type="presParOf" srcId="{1AC0B295-0800-48AA-BD8E-D688C5E313D2}" destId="{1C6B9A64-49AA-4D33-88BF-C70D04C221FF}" srcOrd="5" destOrd="0" presId="urn:microsoft.com/office/officeart/2005/8/layout/cycle1"/>
    <dgm:cxn modelId="{7BFA3D4A-F575-4BC9-AB49-D7C2599CE697}" type="presParOf" srcId="{1AC0B295-0800-48AA-BD8E-D688C5E313D2}" destId="{E773BBB2-0F28-40A1-BE18-9E423DD36A6C}" srcOrd="6" destOrd="0" presId="urn:microsoft.com/office/officeart/2005/8/layout/cycle1"/>
    <dgm:cxn modelId="{FBBE6BF2-BBE4-45D2-BAC7-1D9B6F3BCB64}" type="presParOf" srcId="{1AC0B295-0800-48AA-BD8E-D688C5E313D2}" destId="{7EA7C1F1-779A-455B-AE79-E248926B9FD7}" srcOrd="7" destOrd="0" presId="urn:microsoft.com/office/officeart/2005/8/layout/cycle1"/>
    <dgm:cxn modelId="{DAD17A8D-2927-421D-8E16-757CBAA634BB}" type="presParOf" srcId="{1AC0B295-0800-48AA-BD8E-D688C5E313D2}" destId="{E64BCBDA-09A7-49E1-95E1-418ECEBEA7AC}" srcOrd="8" destOrd="0" presId="urn:microsoft.com/office/officeart/2005/8/layout/cycle1"/>
    <dgm:cxn modelId="{B9EEAABF-0EB6-4B00-A9A9-7DABF665E241}" type="presParOf" srcId="{1AC0B295-0800-48AA-BD8E-D688C5E313D2}" destId="{C745BF50-84AF-4B76-94DA-A9C94DC62B31}" srcOrd="9" destOrd="0" presId="urn:microsoft.com/office/officeart/2005/8/layout/cycle1"/>
    <dgm:cxn modelId="{9B6AD99F-63FB-4337-92EE-F2425CCD6EE4}" type="presParOf" srcId="{1AC0B295-0800-48AA-BD8E-D688C5E313D2}" destId="{C3184118-E138-4A7B-AF55-577E2768EFEA}" srcOrd="10" destOrd="0" presId="urn:microsoft.com/office/officeart/2005/8/layout/cycle1"/>
    <dgm:cxn modelId="{A66B8B33-6DE8-492F-8C7D-BAC95542039F}" type="presParOf" srcId="{1AC0B295-0800-48AA-BD8E-D688C5E313D2}" destId="{C3218F34-25D9-4F8C-9366-F17F2D81CF87}" srcOrd="11" destOrd="0" presId="urn:microsoft.com/office/officeart/2005/8/layout/cycle1"/>
    <dgm:cxn modelId="{5865E32C-F689-4452-8483-B6132BCB3852}" type="presParOf" srcId="{1AC0B295-0800-48AA-BD8E-D688C5E313D2}" destId="{CB437336-D635-4AF0-88B0-36C49303DCF5}" srcOrd="12" destOrd="0" presId="urn:microsoft.com/office/officeart/2005/8/layout/cycle1"/>
    <dgm:cxn modelId="{5C73EC49-EB42-4ACD-A5A9-5A09B25ADA5C}" type="presParOf" srcId="{1AC0B295-0800-48AA-BD8E-D688C5E313D2}" destId="{28F129A7-394D-4474-B7B8-0302A7D38A65}" srcOrd="13" destOrd="0" presId="urn:microsoft.com/office/officeart/2005/8/layout/cycle1"/>
    <dgm:cxn modelId="{F6EA7CE3-3E0C-442E-AB53-A8ED9FA65BAD}" type="presParOf" srcId="{1AC0B295-0800-48AA-BD8E-D688C5E313D2}" destId="{9DB38046-8BB7-41C1-90A7-1B20917B8173}" srcOrd="14" destOrd="0" presId="urn:microsoft.com/office/officeart/2005/8/layout/cycle1"/>
    <dgm:cxn modelId="{6F2F179B-882F-4795-80B1-401717B7681F}" type="presParOf" srcId="{1AC0B295-0800-48AA-BD8E-D688C5E313D2}" destId="{3BFC5441-CF5F-4FC4-AB63-40217299A617}" srcOrd="15" destOrd="0" presId="urn:microsoft.com/office/officeart/2005/8/layout/cycle1"/>
    <dgm:cxn modelId="{1133A48E-31B2-45E6-BD45-D90EEA83C256}" type="presParOf" srcId="{1AC0B295-0800-48AA-BD8E-D688C5E313D2}" destId="{C972BF94-A645-4F2C-BF68-84B7074562D0}" srcOrd="16" destOrd="0" presId="urn:microsoft.com/office/officeart/2005/8/layout/cycle1"/>
    <dgm:cxn modelId="{C3CEC685-2B71-4AF4-BE97-C536EAF153B8}" type="presParOf" srcId="{1AC0B295-0800-48AA-BD8E-D688C5E313D2}" destId="{33E131A9-09FC-4770-A62F-758BA7EAC3FE}" srcOrd="17"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0E65FB1-1B5C-42AD-B03F-3F0E522BE3D8}"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3A6EF59C-A667-4097-945C-1B2EFDA20DC7}">
      <dgm:prSet phldrT="[Text]" custT="1"/>
      <dgm:spPr/>
      <dgm:t>
        <a:bodyPr/>
        <a:lstStyle/>
        <a:p>
          <a:r>
            <a:rPr lang="en-GB" sz="1200" dirty="0"/>
            <a:t>Planning</a:t>
          </a:r>
          <a:endParaRPr lang="en-US" sz="1200" dirty="0"/>
        </a:p>
      </dgm:t>
    </dgm:pt>
    <dgm:pt modelId="{CBA1795D-13D8-49C1-A493-6CD59400E441}" type="parTrans" cxnId="{76E17107-B947-4684-B233-3D26CD5AAA6C}">
      <dgm:prSet/>
      <dgm:spPr/>
      <dgm:t>
        <a:bodyPr/>
        <a:lstStyle/>
        <a:p>
          <a:endParaRPr lang="en-US" sz="3200"/>
        </a:p>
      </dgm:t>
    </dgm:pt>
    <dgm:pt modelId="{F44E546F-EA38-49EF-9549-5339704DDDC2}" type="sibTrans" cxnId="{76E17107-B947-4684-B233-3D26CD5AAA6C}">
      <dgm:prSet/>
      <dgm:spPr/>
      <dgm:t>
        <a:bodyPr/>
        <a:lstStyle/>
        <a:p>
          <a:endParaRPr lang="en-US" sz="3200"/>
        </a:p>
      </dgm:t>
    </dgm:pt>
    <dgm:pt modelId="{E02CDC56-DB4F-4889-AC4A-9991A404B5DB}">
      <dgm:prSet phldrT="[Text]" custT="1"/>
      <dgm:spPr/>
      <dgm:t>
        <a:bodyPr/>
        <a:lstStyle/>
        <a:p>
          <a:r>
            <a:rPr lang="en-GB" sz="1200" dirty="0"/>
            <a:t>Procurement</a:t>
          </a:r>
          <a:endParaRPr lang="en-US" sz="1200" dirty="0"/>
        </a:p>
      </dgm:t>
    </dgm:pt>
    <dgm:pt modelId="{1E60BB1F-9C58-4EA7-8BD4-176395BD8D20}" type="parTrans" cxnId="{CE40A3B6-CF9B-4F47-A831-1FB3BA46D8EA}">
      <dgm:prSet/>
      <dgm:spPr/>
      <dgm:t>
        <a:bodyPr/>
        <a:lstStyle/>
        <a:p>
          <a:endParaRPr lang="en-US" sz="3200"/>
        </a:p>
      </dgm:t>
    </dgm:pt>
    <dgm:pt modelId="{948A3CAD-6BD1-41B6-9018-55B6E55157AA}" type="sibTrans" cxnId="{CE40A3B6-CF9B-4F47-A831-1FB3BA46D8EA}">
      <dgm:prSet/>
      <dgm:spPr/>
      <dgm:t>
        <a:bodyPr/>
        <a:lstStyle/>
        <a:p>
          <a:endParaRPr lang="en-US" sz="3200"/>
        </a:p>
      </dgm:t>
    </dgm:pt>
    <dgm:pt modelId="{CC3FFEDC-21F8-41B0-9CEC-297A44B34BA3}">
      <dgm:prSet phldrT="[Text]" custT="1"/>
      <dgm:spPr/>
      <dgm:t>
        <a:bodyPr/>
        <a:lstStyle/>
        <a:p>
          <a:r>
            <a:rPr lang="en-GB" sz="1200" b="1" dirty="0">
              <a:solidFill>
                <a:srgbClr val="FF0000"/>
              </a:solidFill>
            </a:rPr>
            <a:t>Implementation</a:t>
          </a:r>
          <a:endParaRPr lang="en-US" sz="1200" b="1" dirty="0">
            <a:solidFill>
              <a:srgbClr val="FF0000"/>
            </a:solidFill>
          </a:endParaRPr>
        </a:p>
      </dgm:t>
    </dgm:pt>
    <dgm:pt modelId="{429AFE17-3F44-4181-8A7D-E60AB39E7CEA}" type="parTrans" cxnId="{F0A50EA8-53DB-400F-A775-C457DC568014}">
      <dgm:prSet/>
      <dgm:spPr/>
      <dgm:t>
        <a:bodyPr/>
        <a:lstStyle/>
        <a:p>
          <a:endParaRPr lang="en-US" sz="3200"/>
        </a:p>
      </dgm:t>
    </dgm:pt>
    <dgm:pt modelId="{24800C31-5B34-4394-997B-6B14DD4D0F49}" type="sibTrans" cxnId="{F0A50EA8-53DB-400F-A775-C457DC568014}">
      <dgm:prSet/>
      <dgm:spPr/>
      <dgm:t>
        <a:bodyPr/>
        <a:lstStyle/>
        <a:p>
          <a:endParaRPr lang="en-US" sz="3200"/>
        </a:p>
      </dgm:t>
    </dgm:pt>
    <dgm:pt modelId="{161111A0-2914-4146-9376-508AB7549A9D}">
      <dgm:prSet phldrT="[Text]" custT="1"/>
      <dgm:spPr/>
      <dgm:t>
        <a:bodyPr/>
        <a:lstStyle/>
        <a:p>
          <a:r>
            <a:rPr lang="en-GB" sz="1200" dirty="0"/>
            <a:t>Maintenance</a:t>
          </a:r>
          <a:endParaRPr lang="en-US" sz="1200" dirty="0"/>
        </a:p>
      </dgm:t>
    </dgm:pt>
    <dgm:pt modelId="{E9B8F089-ABC1-44E6-9193-44D6A394BAF8}" type="parTrans" cxnId="{880A4936-EE4A-44A5-B25F-C7D6C4289E3A}">
      <dgm:prSet/>
      <dgm:spPr/>
      <dgm:t>
        <a:bodyPr/>
        <a:lstStyle/>
        <a:p>
          <a:endParaRPr lang="en-US" sz="3200"/>
        </a:p>
      </dgm:t>
    </dgm:pt>
    <dgm:pt modelId="{5BC9D51B-2A8E-43E4-82C1-B70627CAF73B}" type="sibTrans" cxnId="{880A4936-EE4A-44A5-B25F-C7D6C4289E3A}">
      <dgm:prSet/>
      <dgm:spPr/>
      <dgm:t>
        <a:bodyPr/>
        <a:lstStyle/>
        <a:p>
          <a:endParaRPr lang="en-US" sz="3200"/>
        </a:p>
      </dgm:t>
    </dgm:pt>
    <dgm:pt modelId="{64559431-E9D7-4F01-AFF2-C4445AC08EBB}">
      <dgm:prSet phldrT="[Text]" custT="1"/>
      <dgm:spPr/>
      <dgm:t>
        <a:bodyPr/>
        <a:lstStyle/>
        <a:p>
          <a:r>
            <a:rPr lang="en-GB" sz="1200" dirty="0"/>
            <a:t>Modification</a:t>
          </a:r>
          <a:endParaRPr lang="en-US" sz="1200" dirty="0"/>
        </a:p>
      </dgm:t>
    </dgm:pt>
    <dgm:pt modelId="{C5E52C56-0DE7-448F-A903-CD662C3A940A}" type="parTrans" cxnId="{258D3261-3C54-4512-A022-FC9E7E13ACD8}">
      <dgm:prSet/>
      <dgm:spPr/>
      <dgm:t>
        <a:bodyPr/>
        <a:lstStyle/>
        <a:p>
          <a:endParaRPr lang="en-US" sz="3200"/>
        </a:p>
      </dgm:t>
    </dgm:pt>
    <dgm:pt modelId="{6C4F1B13-811D-4405-A1FF-8EA752220B4A}" type="sibTrans" cxnId="{258D3261-3C54-4512-A022-FC9E7E13ACD8}">
      <dgm:prSet/>
      <dgm:spPr/>
      <dgm:t>
        <a:bodyPr/>
        <a:lstStyle/>
        <a:p>
          <a:endParaRPr lang="en-US" sz="3200"/>
        </a:p>
      </dgm:t>
    </dgm:pt>
    <dgm:pt modelId="{4EED8EA9-78A1-46B0-AC5D-3915CC97545A}">
      <dgm:prSet custT="1"/>
      <dgm:spPr/>
      <dgm:t>
        <a:bodyPr/>
        <a:lstStyle/>
        <a:p>
          <a:r>
            <a:rPr lang="en-GB" sz="1200" dirty="0"/>
            <a:t>Retirement</a:t>
          </a:r>
          <a:endParaRPr lang="en-US" sz="1200" dirty="0"/>
        </a:p>
      </dgm:t>
    </dgm:pt>
    <dgm:pt modelId="{E90C04B6-DC44-4851-B42A-79C6CA5EA63E}" type="parTrans" cxnId="{AE3697F1-95E7-4272-99EC-8C637E945263}">
      <dgm:prSet/>
      <dgm:spPr/>
      <dgm:t>
        <a:bodyPr/>
        <a:lstStyle/>
        <a:p>
          <a:endParaRPr lang="en-US" sz="3200"/>
        </a:p>
      </dgm:t>
    </dgm:pt>
    <dgm:pt modelId="{2E915F45-38C7-4FBD-802C-81E4B1660275}" type="sibTrans" cxnId="{AE3697F1-95E7-4272-99EC-8C637E945263}">
      <dgm:prSet/>
      <dgm:spPr/>
      <dgm:t>
        <a:bodyPr/>
        <a:lstStyle/>
        <a:p>
          <a:endParaRPr lang="en-US" sz="3200"/>
        </a:p>
      </dgm:t>
    </dgm:pt>
    <dgm:pt modelId="{1AC0B295-0800-48AA-BD8E-D688C5E313D2}" type="pres">
      <dgm:prSet presAssocID="{D0E65FB1-1B5C-42AD-B03F-3F0E522BE3D8}" presName="cycle" presStyleCnt="0">
        <dgm:presLayoutVars>
          <dgm:dir/>
          <dgm:resizeHandles val="exact"/>
        </dgm:presLayoutVars>
      </dgm:prSet>
      <dgm:spPr/>
      <dgm:t>
        <a:bodyPr/>
        <a:lstStyle/>
        <a:p>
          <a:endParaRPr lang="en-US"/>
        </a:p>
      </dgm:t>
    </dgm:pt>
    <dgm:pt modelId="{E58BB0C5-818F-41B5-96CB-1A79F305D82B}" type="pres">
      <dgm:prSet presAssocID="{3A6EF59C-A667-4097-945C-1B2EFDA20DC7}" presName="dummy" presStyleCnt="0"/>
      <dgm:spPr/>
    </dgm:pt>
    <dgm:pt modelId="{8EB06AB0-CE72-4E52-BF8E-C637D287687D}" type="pres">
      <dgm:prSet presAssocID="{3A6EF59C-A667-4097-945C-1B2EFDA20DC7}" presName="node" presStyleLbl="revTx" presStyleIdx="0" presStyleCnt="6">
        <dgm:presLayoutVars>
          <dgm:bulletEnabled val="1"/>
        </dgm:presLayoutVars>
      </dgm:prSet>
      <dgm:spPr/>
      <dgm:t>
        <a:bodyPr/>
        <a:lstStyle/>
        <a:p>
          <a:endParaRPr lang="en-US"/>
        </a:p>
      </dgm:t>
    </dgm:pt>
    <dgm:pt modelId="{EB06A045-2914-47D2-B93D-7D18B741768E}" type="pres">
      <dgm:prSet presAssocID="{F44E546F-EA38-49EF-9549-5339704DDDC2}" presName="sibTrans" presStyleLbl="node1" presStyleIdx="0" presStyleCnt="6"/>
      <dgm:spPr/>
      <dgm:t>
        <a:bodyPr/>
        <a:lstStyle/>
        <a:p>
          <a:endParaRPr lang="en-US"/>
        </a:p>
      </dgm:t>
    </dgm:pt>
    <dgm:pt modelId="{415872D2-CC65-4EE3-86B6-8F9A7BCB9AA6}" type="pres">
      <dgm:prSet presAssocID="{E02CDC56-DB4F-4889-AC4A-9991A404B5DB}" presName="dummy" presStyleCnt="0"/>
      <dgm:spPr/>
    </dgm:pt>
    <dgm:pt modelId="{EFDCBE61-2B45-4ADE-910A-FCB24F696013}" type="pres">
      <dgm:prSet presAssocID="{E02CDC56-DB4F-4889-AC4A-9991A404B5DB}" presName="node" presStyleLbl="revTx" presStyleIdx="1" presStyleCnt="6" custScaleX="165366" custScaleY="51616">
        <dgm:presLayoutVars>
          <dgm:bulletEnabled val="1"/>
        </dgm:presLayoutVars>
      </dgm:prSet>
      <dgm:spPr/>
      <dgm:t>
        <a:bodyPr/>
        <a:lstStyle/>
        <a:p>
          <a:endParaRPr lang="en-US"/>
        </a:p>
      </dgm:t>
    </dgm:pt>
    <dgm:pt modelId="{1C6B9A64-49AA-4D33-88BF-C70D04C221FF}" type="pres">
      <dgm:prSet presAssocID="{948A3CAD-6BD1-41B6-9018-55B6E55157AA}" presName="sibTrans" presStyleLbl="node1" presStyleIdx="1" presStyleCnt="6"/>
      <dgm:spPr/>
      <dgm:t>
        <a:bodyPr/>
        <a:lstStyle/>
        <a:p>
          <a:endParaRPr lang="en-US"/>
        </a:p>
      </dgm:t>
    </dgm:pt>
    <dgm:pt modelId="{E773BBB2-0F28-40A1-BE18-9E423DD36A6C}" type="pres">
      <dgm:prSet presAssocID="{CC3FFEDC-21F8-41B0-9CEC-297A44B34BA3}" presName="dummy" presStyleCnt="0"/>
      <dgm:spPr/>
    </dgm:pt>
    <dgm:pt modelId="{7EA7C1F1-779A-455B-AE79-E248926B9FD7}" type="pres">
      <dgm:prSet presAssocID="{CC3FFEDC-21F8-41B0-9CEC-297A44B34BA3}" presName="node" presStyleLbl="revTx" presStyleIdx="2" presStyleCnt="6" custScaleX="177430" custScaleY="54775" custRadScaleRad="99524" custRadScaleInc="-18899">
        <dgm:presLayoutVars>
          <dgm:bulletEnabled val="1"/>
        </dgm:presLayoutVars>
      </dgm:prSet>
      <dgm:spPr/>
      <dgm:t>
        <a:bodyPr/>
        <a:lstStyle/>
        <a:p>
          <a:endParaRPr lang="en-US"/>
        </a:p>
      </dgm:t>
    </dgm:pt>
    <dgm:pt modelId="{E64BCBDA-09A7-49E1-95E1-418ECEBEA7AC}" type="pres">
      <dgm:prSet presAssocID="{24800C31-5B34-4394-997B-6B14DD4D0F49}" presName="sibTrans" presStyleLbl="node1" presStyleIdx="2" presStyleCnt="6"/>
      <dgm:spPr/>
      <dgm:t>
        <a:bodyPr/>
        <a:lstStyle/>
        <a:p>
          <a:endParaRPr lang="en-US"/>
        </a:p>
      </dgm:t>
    </dgm:pt>
    <dgm:pt modelId="{C745BF50-84AF-4B76-94DA-A9C94DC62B31}" type="pres">
      <dgm:prSet presAssocID="{161111A0-2914-4146-9376-508AB7549A9D}" presName="dummy" presStyleCnt="0"/>
      <dgm:spPr/>
    </dgm:pt>
    <dgm:pt modelId="{C3184118-E138-4A7B-AF55-577E2768EFEA}" type="pres">
      <dgm:prSet presAssocID="{161111A0-2914-4146-9376-508AB7549A9D}" presName="node" presStyleLbl="revTx" presStyleIdx="3" presStyleCnt="6" custScaleX="190914" custScaleY="43934" custRadScaleRad="98583" custRadScaleInc="17340">
        <dgm:presLayoutVars>
          <dgm:bulletEnabled val="1"/>
        </dgm:presLayoutVars>
      </dgm:prSet>
      <dgm:spPr/>
      <dgm:t>
        <a:bodyPr/>
        <a:lstStyle/>
        <a:p>
          <a:endParaRPr lang="en-US"/>
        </a:p>
      </dgm:t>
    </dgm:pt>
    <dgm:pt modelId="{C3218F34-25D9-4F8C-9366-F17F2D81CF87}" type="pres">
      <dgm:prSet presAssocID="{5BC9D51B-2A8E-43E4-82C1-B70627CAF73B}" presName="sibTrans" presStyleLbl="node1" presStyleIdx="3" presStyleCnt="6"/>
      <dgm:spPr/>
      <dgm:t>
        <a:bodyPr/>
        <a:lstStyle/>
        <a:p>
          <a:endParaRPr lang="en-US"/>
        </a:p>
      </dgm:t>
    </dgm:pt>
    <dgm:pt modelId="{CB437336-D635-4AF0-88B0-36C49303DCF5}" type="pres">
      <dgm:prSet presAssocID="{64559431-E9D7-4F01-AFF2-C4445AC08EBB}" presName="dummy" presStyleCnt="0"/>
      <dgm:spPr/>
    </dgm:pt>
    <dgm:pt modelId="{28F129A7-394D-4474-B7B8-0302A7D38A65}" type="pres">
      <dgm:prSet presAssocID="{64559431-E9D7-4F01-AFF2-C4445AC08EBB}" presName="node" presStyleLbl="revTx" presStyleIdx="4" presStyleCnt="6" custScaleX="190797" custScaleY="49448">
        <dgm:presLayoutVars>
          <dgm:bulletEnabled val="1"/>
        </dgm:presLayoutVars>
      </dgm:prSet>
      <dgm:spPr/>
      <dgm:t>
        <a:bodyPr/>
        <a:lstStyle/>
        <a:p>
          <a:endParaRPr lang="en-US"/>
        </a:p>
      </dgm:t>
    </dgm:pt>
    <dgm:pt modelId="{9DB38046-8BB7-41C1-90A7-1B20917B8173}" type="pres">
      <dgm:prSet presAssocID="{6C4F1B13-811D-4405-A1FF-8EA752220B4A}" presName="sibTrans" presStyleLbl="node1" presStyleIdx="4" presStyleCnt="6"/>
      <dgm:spPr/>
      <dgm:t>
        <a:bodyPr/>
        <a:lstStyle/>
        <a:p>
          <a:endParaRPr lang="en-US"/>
        </a:p>
      </dgm:t>
    </dgm:pt>
    <dgm:pt modelId="{3BFC5441-CF5F-4FC4-AB63-40217299A617}" type="pres">
      <dgm:prSet presAssocID="{4EED8EA9-78A1-46B0-AC5D-3915CC97545A}" presName="dummy" presStyleCnt="0"/>
      <dgm:spPr/>
    </dgm:pt>
    <dgm:pt modelId="{C972BF94-A645-4F2C-BF68-84B7074562D0}" type="pres">
      <dgm:prSet presAssocID="{4EED8EA9-78A1-46B0-AC5D-3915CC97545A}" presName="node" presStyleLbl="revTx" presStyleIdx="5" presStyleCnt="6" custScaleX="149499" custScaleY="48455" custRadScaleRad="101414" custRadScaleInc="-21931">
        <dgm:presLayoutVars>
          <dgm:bulletEnabled val="1"/>
        </dgm:presLayoutVars>
      </dgm:prSet>
      <dgm:spPr/>
      <dgm:t>
        <a:bodyPr/>
        <a:lstStyle/>
        <a:p>
          <a:endParaRPr lang="en-US"/>
        </a:p>
      </dgm:t>
    </dgm:pt>
    <dgm:pt modelId="{33E131A9-09FC-4770-A62F-758BA7EAC3FE}" type="pres">
      <dgm:prSet presAssocID="{2E915F45-38C7-4FBD-802C-81E4B1660275}" presName="sibTrans" presStyleLbl="node1" presStyleIdx="5" presStyleCnt="6"/>
      <dgm:spPr/>
      <dgm:t>
        <a:bodyPr/>
        <a:lstStyle/>
        <a:p>
          <a:endParaRPr lang="en-US"/>
        </a:p>
      </dgm:t>
    </dgm:pt>
  </dgm:ptLst>
  <dgm:cxnLst>
    <dgm:cxn modelId="{E496B179-B36C-4364-8C4F-61B80A93329D}" type="presOf" srcId="{5BC9D51B-2A8E-43E4-82C1-B70627CAF73B}" destId="{C3218F34-25D9-4F8C-9366-F17F2D81CF87}" srcOrd="0" destOrd="0" presId="urn:microsoft.com/office/officeart/2005/8/layout/cycle1"/>
    <dgm:cxn modelId="{258D3261-3C54-4512-A022-FC9E7E13ACD8}" srcId="{D0E65FB1-1B5C-42AD-B03F-3F0E522BE3D8}" destId="{64559431-E9D7-4F01-AFF2-C4445AC08EBB}" srcOrd="4" destOrd="0" parTransId="{C5E52C56-0DE7-448F-A903-CD662C3A940A}" sibTransId="{6C4F1B13-811D-4405-A1FF-8EA752220B4A}"/>
    <dgm:cxn modelId="{AE3697F1-95E7-4272-99EC-8C637E945263}" srcId="{D0E65FB1-1B5C-42AD-B03F-3F0E522BE3D8}" destId="{4EED8EA9-78A1-46B0-AC5D-3915CC97545A}" srcOrd="5" destOrd="0" parTransId="{E90C04B6-DC44-4851-B42A-79C6CA5EA63E}" sibTransId="{2E915F45-38C7-4FBD-802C-81E4B1660275}"/>
    <dgm:cxn modelId="{CE40A3B6-CF9B-4F47-A831-1FB3BA46D8EA}" srcId="{D0E65FB1-1B5C-42AD-B03F-3F0E522BE3D8}" destId="{E02CDC56-DB4F-4889-AC4A-9991A404B5DB}" srcOrd="1" destOrd="0" parTransId="{1E60BB1F-9C58-4EA7-8BD4-176395BD8D20}" sibTransId="{948A3CAD-6BD1-41B6-9018-55B6E55157AA}"/>
    <dgm:cxn modelId="{687A9A41-AA07-4575-AC5A-3B13FF3357AB}" type="presOf" srcId="{6C4F1B13-811D-4405-A1FF-8EA752220B4A}" destId="{9DB38046-8BB7-41C1-90A7-1B20917B8173}" srcOrd="0" destOrd="0" presId="urn:microsoft.com/office/officeart/2005/8/layout/cycle1"/>
    <dgm:cxn modelId="{8FFCC7CD-35F1-4F6E-BFF2-4E897626FC29}" type="presOf" srcId="{948A3CAD-6BD1-41B6-9018-55B6E55157AA}" destId="{1C6B9A64-49AA-4D33-88BF-C70D04C221FF}" srcOrd="0" destOrd="0" presId="urn:microsoft.com/office/officeart/2005/8/layout/cycle1"/>
    <dgm:cxn modelId="{122E7DE5-75E0-468F-8955-555096B2EB65}" type="presOf" srcId="{4EED8EA9-78A1-46B0-AC5D-3915CC97545A}" destId="{C972BF94-A645-4F2C-BF68-84B7074562D0}" srcOrd="0" destOrd="0" presId="urn:microsoft.com/office/officeart/2005/8/layout/cycle1"/>
    <dgm:cxn modelId="{E15A8BE9-6F0D-4DC3-A4ED-5F542DF1DC82}" type="presOf" srcId="{2E915F45-38C7-4FBD-802C-81E4B1660275}" destId="{33E131A9-09FC-4770-A62F-758BA7EAC3FE}" srcOrd="0" destOrd="0" presId="urn:microsoft.com/office/officeart/2005/8/layout/cycle1"/>
    <dgm:cxn modelId="{880A4936-EE4A-44A5-B25F-C7D6C4289E3A}" srcId="{D0E65FB1-1B5C-42AD-B03F-3F0E522BE3D8}" destId="{161111A0-2914-4146-9376-508AB7549A9D}" srcOrd="3" destOrd="0" parTransId="{E9B8F089-ABC1-44E6-9193-44D6A394BAF8}" sibTransId="{5BC9D51B-2A8E-43E4-82C1-B70627CAF73B}"/>
    <dgm:cxn modelId="{9AB30B2C-3AF5-4EB9-ADE3-C6EEF7B689EB}" type="presOf" srcId="{E02CDC56-DB4F-4889-AC4A-9991A404B5DB}" destId="{EFDCBE61-2B45-4ADE-910A-FCB24F696013}" srcOrd="0" destOrd="0" presId="urn:microsoft.com/office/officeart/2005/8/layout/cycle1"/>
    <dgm:cxn modelId="{C9FDBC87-7273-42B6-9DB7-2D761F0BB57A}" type="presOf" srcId="{64559431-E9D7-4F01-AFF2-C4445AC08EBB}" destId="{28F129A7-394D-4474-B7B8-0302A7D38A65}" srcOrd="0" destOrd="0" presId="urn:microsoft.com/office/officeart/2005/8/layout/cycle1"/>
    <dgm:cxn modelId="{2CD9DD29-C98C-4CFB-9378-B54945EF23CF}" type="presOf" srcId="{F44E546F-EA38-49EF-9549-5339704DDDC2}" destId="{EB06A045-2914-47D2-B93D-7D18B741768E}" srcOrd="0" destOrd="0" presId="urn:microsoft.com/office/officeart/2005/8/layout/cycle1"/>
    <dgm:cxn modelId="{0A81A993-EF2C-4940-9227-3B789F0AC530}" type="presOf" srcId="{161111A0-2914-4146-9376-508AB7549A9D}" destId="{C3184118-E138-4A7B-AF55-577E2768EFEA}" srcOrd="0" destOrd="0" presId="urn:microsoft.com/office/officeart/2005/8/layout/cycle1"/>
    <dgm:cxn modelId="{2B60154D-4140-40CF-9A7A-66FB3DE9C2CB}" type="presOf" srcId="{3A6EF59C-A667-4097-945C-1B2EFDA20DC7}" destId="{8EB06AB0-CE72-4E52-BF8E-C637D287687D}" srcOrd="0" destOrd="0" presId="urn:microsoft.com/office/officeart/2005/8/layout/cycle1"/>
    <dgm:cxn modelId="{BD93601F-D17F-4CB1-8D6B-742B7E5EE3FB}" type="presOf" srcId="{24800C31-5B34-4394-997B-6B14DD4D0F49}" destId="{E64BCBDA-09A7-49E1-95E1-418ECEBEA7AC}" srcOrd="0" destOrd="0" presId="urn:microsoft.com/office/officeart/2005/8/layout/cycle1"/>
    <dgm:cxn modelId="{3176FB71-0EC7-441E-A1CB-EE78A638B71E}" type="presOf" srcId="{D0E65FB1-1B5C-42AD-B03F-3F0E522BE3D8}" destId="{1AC0B295-0800-48AA-BD8E-D688C5E313D2}" srcOrd="0" destOrd="0" presId="urn:microsoft.com/office/officeart/2005/8/layout/cycle1"/>
    <dgm:cxn modelId="{76E17107-B947-4684-B233-3D26CD5AAA6C}" srcId="{D0E65FB1-1B5C-42AD-B03F-3F0E522BE3D8}" destId="{3A6EF59C-A667-4097-945C-1B2EFDA20DC7}" srcOrd="0" destOrd="0" parTransId="{CBA1795D-13D8-49C1-A493-6CD59400E441}" sibTransId="{F44E546F-EA38-49EF-9549-5339704DDDC2}"/>
    <dgm:cxn modelId="{3FF469F9-B6CA-48CF-AC90-2F18C4103AA1}" type="presOf" srcId="{CC3FFEDC-21F8-41B0-9CEC-297A44B34BA3}" destId="{7EA7C1F1-779A-455B-AE79-E248926B9FD7}" srcOrd="0" destOrd="0" presId="urn:microsoft.com/office/officeart/2005/8/layout/cycle1"/>
    <dgm:cxn modelId="{F0A50EA8-53DB-400F-A775-C457DC568014}" srcId="{D0E65FB1-1B5C-42AD-B03F-3F0E522BE3D8}" destId="{CC3FFEDC-21F8-41B0-9CEC-297A44B34BA3}" srcOrd="2" destOrd="0" parTransId="{429AFE17-3F44-4181-8A7D-E60AB39E7CEA}" sibTransId="{24800C31-5B34-4394-997B-6B14DD4D0F49}"/>
    <dgm:cxn modelId="{2282A5D9-5EDE-4B18-BF0B-7D38E41E605C}" type="presParOf" srcId="{1AC0B295-0800-48AA-BD8E-D688C5E313D2}" destId="{E58BB0C5-818F-41B5-96CB-1A79F305D82B}" srcOrd="0" destOrd="0" presId="urn:microsoft.com/office/officeart/2005/8/layout/cycle1"/>
    <dgm:cxn modelId="{1F48EEDE-3CD8-472A-A083-06196CEB1D21}" type="presParOf" srcId="{1AC0B295-0800-48AA-BD8E-D688C5E313D2}" destId="{8EB06AB0-CE72-4E52-BF8E-C637D287687D}" srcOrd="1" destOrd="0" presId="urn:microsoft.com/office/officeart/2005/8/layout/cycle1"/>
    <dgm:cxn modelId="{4D4D0ED8-DA9C-41A4-A2E5-48353F740556}" type="presParOf" srcId="{1AC0B295-0800-48AA-BD8E-D688C5E313D2}" destId="{EB06A045-2914-47D2-B93D-7D18B741768E}" srcOrd="2" destOrd="0" presId="urn:microsoft.com/office/officeart/2005/8/layout/cycle1"/>
    <dgm:cxn modelId="{79D93111-78E3-4731-93ED-7F1CC8858403}" type="presParOf" srcId="{1AC0B295-0800-48AA-BD8E-D688C5E313D2}" destId="{415872D2-CC65-4EE3-86B6-8F9A7BCB9AA6}" srcOrd="3" destOrd="0" presId="urn:microsoft.com/office/officeart/2005/8/layout/cycle1"/>
    <dgm:cxn modelId="{11038038-5983-4F43-A559-5463CF4111CE}" type="presParOf" srcId="{1AC0B295-0800-48AA-BD8E-D688C5E313D2}" destId="{EFDCBE61-2B45-4ADE-910A-FCB24F696013}" srcOrd="4" destOrd="0" presId="urn:microsoft.com/office/officeart/2005/8/layout/cycle1"/>
    <dgm:cxn modelId="{0774E02A-7401-48C9-A7CB-E1EDD019A40F}" type="presParOf" srcId="{1AC0B295-0800-48AA-BD8E-D688C5E313D2}" destId="{1C6B9A64-49AA-4D33-88BF-C70D04C221FF}" srcOrd="5" destOrd="0" presId="urn:microsoft.com/office/officeart/2005/8/layout/cycle1"/>
    <dgm:cxn modelId="{7BFA3D4A-F575-4BC9-AB49-D7C2599CE697}" type="presParOf" srcId="{1AC0B295-0800-48AA-BD8E-D688C5E313D2}" destId="{E773BBB2-0F28-40A1-BE18-9E423DD36A6C}" srcOrd="6" destOrd="0" presId="urn:microsoft.com/office/officeart/2005/8/layout/cycle1"/>
    <dgm:cxn modelId="{FBBE6BF2-BBE4-45D2-BAC7-1D9B6F3BCB64}" type="presParOf" srcId="{1AC0B295-0800-48AA-BD8E-D688C5E313D2}" destId="{7EA7C1F1-779A-455B-AE79-E248926B9FD7}" srcOrd="7" destOrd="0" presId="urn:microsoft.com/office/officeart/2005/8/layout/cycle1"/>
    <dgm:cxn modelId="{DAD17A8D-2927-421D-8E16-757CBAA634BB}" type="presParOf" srcId="{1AC0B295-0800-48AA-BD8E-D688C5E313D2}" destId="{E64BCBDA-09A7-49E1-95E1-418ECEBEA7AC}" srcOrd="8" destOrd="0" presId="urn:microsoft.com/office/officeart/2005/8/layout/cycle1"/>
    <dgm:cxn modelId="{B9EEAABF-0EB6-4B00-A9A9-7DABF665E241}" type="presParOf" srcId="{1AC0B295-0800-48AA-BD8E-D688C5E313D2}" destId="{C745BF50-84AF-4B76-94DA-A9C94DC62B31}" srcOrd="9" destOrd="0" presId="urn:microsoft.com/office/officeart/2005/8/layout/cycle1"/>
    <dgm:cxn modelId="{9B6AD99F-63FB-4337-92EE-F2425CCD6EE4}" type="presParOf" srcId="{1AC0B295-0800-48AA-BD8E-D688C5E313D2}" destId="{C3184118-E138-4A7B-AF55-577E2768EFEA}" srcOrd="10" destOrd="0" presId="urn:microsoft.com/office/officeart/2005/8/layout/cycle1"/>
    <dgm:cxn modelId="{A66B8B33-6DE8-492F-8C7D-BAC95542039F}" type="presParOf" srcId="{1AC0B295-0800-48AA-BD8E-D688C5E313D2}" destId="{C3218F34-25D9-4F8C-9366-F17F2D81CF87}" srcOrd="11" destOrd="0" presId="urn:microsoft.com/office/officeart/2005/8/layout/cycle1"/>
    <dgm:cxn modelId="{5865E32C-F689-4452-8483-B6132BCB3852}" type="presParOf" srcId="{1AC0B295-0800-48AA-BD8E-D688C5E313D2}" destId="{CB437336-D635-4AF0-88B0-36C49303DCF5}" srcOrd="12" destOrd="0" presId="urn:microsoft.com/office/officeart/2005/8/layout/cycle1"/>
    <dgm:cxn modelId="{5C73EC49-EB42-4ACD-A5A9-5A09B25ADA5C}" type="presParOf" srcId="{1AC0B295-0800-48AA-BD8E-D688C5E313D2}" destId="{28F129A7-394D-4474-B7B8-0302A7D38A65}" srcOrd="13" destOrd="0" presId="urn:microsoft.com/office/officeart/2005/8/layout/cycle1"/>
    <dgm:cxn modelId="{F6EA7CE3-3E0C-442E-AB53-A8ED9FA65BAD}" type="presParOf" srcId="{1AC0B295-0800-48AA-BD8E-D688C5E313D2}" destId="{9DB38046-8BB7-41C1-90A7-1B20917B8173}" srcOrd="14" destOrd="0" presId="urn:microsoft.com/office/officeart/2005/8/layout/cycle1"/>
    <dgm:cxn modelId="{6F2F179B-882F-4795-80B1-401717B7681F}" type="presParOf" srcId="{1AC0B295-0800-48AA-BD8E-D688C5E313D2}" destId="{3BFC5441-CF5F-4FC4-AB63-40217299A617}" srcOrd="15" destOrd="0" presId="urn:microsoft.com/office/officeart/2005/8/layout/cycle1"/>
    <dgm:cxn modelId="{1133A48E-31B2-45E6-BD45-D90EEA83C256}" type="presParOf" srcId="{1AC0B295-0800-48AA-BD8E-D688C5E313D2}" destId="{C972BF94-A645-4F2C-BF68-84B7074562D0}" srcOrd="16" destOrd="0" presId="urn:microsoft.com/office/officeart/2005/8/layout/cycle1"/>
    <dgm:cxn modelId="{C3CEC685-2B71-4AF4-BE97-C536EAF153B8}" type="presParOf" srcId="{1AC0B295-0800-48AA-BD8E-D688C5E313D2}" destId="{33E131A9-09FC-4770-A62F-758BA7EAC3FE}" srcOrd="17"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0E65FB1-1B5C-42AD-B03F-3F0E522BE3D8}"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3A6EF59C-A667-4097-945C-1B2EFDA20DC7}">
      <dgm:prSet phldrT="[Text]" custT="1"/>
      <dgm:spPr/>
      <dgm:t>
        <a:bodyPr/>
        <a:lstStyle/>
        <a:p>
          <a:r>
            <a:rPr lang="en-GB" sz="1200" dirty="0"/>
            <a:t>Planning</a:t>
          </a:r>
          <a:endParaRPr lang="en-US" sz="1200" dirty="0"/>
        </a:p>
      </dgm:t>
    </dgm:pt>
    <dgm:pt modelId="{CBA1795D-13D8-49C1-A493-6CD59400E441}" type="parTrans" cxnId="{76E17107-B947-4684-B233-3D26CD5AAA6C}">
      <dgm:prSet/>
      <dgm:spPr/>
      <dgm:t>
        <a:bodyPr/>
        <a:lstStyle/>
        <a:p>
          <a:endParaRPr lang="en-US" sz="3200"/>
        </a:p>
      </dgm:t>
    </dgm:pt>
    <dgm:pt modelId="{F44E546F-EA38-49EF-9549-5339704DDDC2}" type="sibTrans" cxnId="{76E17107-B947-4684-B233-3D26CD5AAA6C}">
      <dgm:prSet/>
      <dgm:spPr/>
      <dgm:t>
        <a:bodyPr/>
        <a:lstStyle/>
        <a:p>
          <a:endParaRPr lang="en-US" sz="3200"/>
        </a:p>
      </dgm:t>
    </dgm:pt>
    <dgm:pt modelId="{E02CDC56-DB4F-4889-AC4A-9991A404B5DB}">
      <dgm:prSet phldrT="[Text]" custT="1"/>
      <dgm:spPr/>
      <dgm:t>
        <a:bodyPr/>
        <a:lstStyle/>
        <a:p>
          <a:r>
            <a:rPr lang="en-GB" sz="1200" dirty="0"/>
            <a:t>Procurement</a:t>
          </a:r>
          <a:endParaRPr lang="en-US" sz="1200" dirty="0"/>
        </a:p>
      </dgm:t>
    </dgm:pt>
    <dgm:pt modelId="{1E60BB1F-9C58-4EA7-8BD4-176395BD8D20}" type="parTrans" cxnId="{CE40A3B6-CF9B-4F47-A831-1FB3BA46D8EA}">
      <dgm:prSet/>
      <dgm:spPr/>
      <dgm:t>
        <a:bodyPr/>
        <a:lstStyle/>
        <a:p>
          <a:endParaRPr lang="en-US" sz="3200"/>
        </a:p>
      </dgm:t>
    </dgm:pt>
    <dgm:pt modelId="{948A3CAD-6BD1-41B6-9018-55B6E55157AA}" type="sibTrans" cxnId="{CE40A3B6-CF9B-4F47-A831-1FB3BA46D8EA}">
      <dgm:prSet/>
      <dgm:spPr/>
      <dgm:t>
        <a:bodyPr/>
        <a:lstStyle/>
        <a:p>
          <a:endParaRPr lang="en-US" sz="3200"/>
        </a:p>
      </dgm:t>
    </dgm:pt>
    <dgm:pt modelId="{CC3FFEDC-21F8-41B0-9CEC-297A44B34BA3}">
      <dgm:prSet phldrT="[Text]" custT="1"/>
      <dgm:spPr/>
      <dgm:t>
        <a:bodyPr/>
        <a:lstStyle/>
        <a:p>
          <a:r>
            <a:rPr lang="en-GB" sz="1200" dirty="0"/>
            <a:t>Implementation</a:t>
          </a:r>
          <a:endParaRPr lang="en-US" sz="1200" dirty="0"/>
        </a:p>
      </dgm:t>
    </dgm:pt>
    <dgm:pt modelId="{429AFE17-3F44-4181-8A7D-E60AB39E7CEA}" type="parTrans" cxnId="{F0A50EA8-53DB-400F-A775-C457DC568014}">
      <dgm:prSet/>
      <dgm:spPr/>
      <dgm:t>
        <a:bodyPr/>
        <a:lstStyle/>
        <a:p>
          <a:endParaRPr lang="en-US" sz="3200"/>
        </a:p>
      </dgm:t>
    </dgm:pt>
    <dgm:pt modelId="{24800C31-5B34-4394-997B-6B14DD4D0F49}" type="sibTrans" cxnId="{F0A50EA8-53DB-400F-A775-C457DC568014}">
      <dgm:prSet/>
      <dgm:spPr/>
      <dgm:t>
        <a:bodyPr/>
        <a:lstStyle/>
        <a:p>
          <a:endParaRPr lang="en-US" sz="3200"/>
        </a:p>
      </dgm:t>
    </dgm:pt>
    <dgm:pt modelId="{161111A0-2914-4146-9376-508AB7549A9D}">
      <dgm:prSet phldrT="[Text]" custT="1"/>
      <dgm:spPr/>
      <dgm:t>
        <a:bodyPr/>
        <a:lstStyle/>
        <a:p>
          <a:r>
            <a:rPr lang="en-GB" sz="1200" b="1" dirty="0">
              <a:solidFill>
                <a:srgbClr val="FF0000"/>
              </a:solidFill>
            </a:rPr>
            <a:t>Maintenance</a:t>
          </a:r>
          <a:endParaRPr lang="en-US" sz="1200" b="1" dirty="0">
            <a:solidFill>
              <a:srgbClr val="FF0000"/>
            </a:solidFill>
          </a:endParaRPr>
        </a:p>
      </dgm:t>
    </dgm:pt>
    <dgm:pt modelId="{E9B8F089-ABC1-44E6-9193-44D6A394BAF8}" type="parTrans" cxnId="{880A4936-EE4A-44A5-B25F-C7D6C4289E3A}">
      <dgm:prSet/>
      <dgm:spPr/>
      <dgm:t>
        <a:bodyPr/>
        <a:lstStyle/>
        <a:p>
          <a:endParaRPr lang="en-US" sz="3200"/>
        </a:p>
      </dgm:t>
    </dgm:pt>
    <dgm:pt modelId="{5BC9D51B-2A8E-43E4-82C1-B70627CAF73B}" type="sibTrans" cxnId="{880A4936-EE4A-44A5-B25F-C7D6C4289E3A}">
      <dgm:prSet/>
      <dgm:spPr/>
      <dgm:t>
        <a:bodyPr/>
        <a:lstStyle/>
        <a:p>
          <a:endParaRPr lang="en-US" sz="3200"/>
        </a:p>
      </dgm:t>
    </dgm:pt>
    <dgm:pt modelId="{64559431-E9D7-4F01-AFF2-C4445AC08EBB}">
      <dgm:prSet phldrT="[Text]" custT="1"/>
      <dgm:spPr/>
      <dgm:t>
        <a:bodyPr/>
        <a:lstStyle/>
        <a:p>
          <a:r>
            <a:rPr lang="en-GB" sz="1200" dirty="0"/>
            <a:t>Modification</a:t>
          </a:r>
          <a:endParaRPr lang="en-US" sz="1200" dirty="0"/>
        </a:p>
      </dgm:t>
    </dgm:pt>
    <dgm:pt modelId="{C5E52C56-0DE7-448F-A903-CD662C3A940A}" type="parTrans" cxnId="{258D3261-3C54-4512-A022-FC9E7E13ACD8}">
      <dgm:prSet/>
      <dgm:spPr/>
      <dgm:t>
        <a:bodyPr/>
        <a:lstStyle/>
        <a:p>
          <a:endParaRPr lang="en-US" sz="3200"/>
        </a:p>
      </dgm:t>
    </dgm:pt>
    <dgm:pt modelId="{6C4F1B13-811D-4405-A1FF-8EA752220B4A}" type="sibTrans" cxnId="{258D3261-3C54-4512-A022-FC9E7E13ACD8}">
      <dgm:prSet/>
      <dgm:spPr/>
      <dgm:t>
        <a:bodyPr/>
        <a:lstStyle/>
        <a:p>
          <a:endParaRPr lang="en-US" sz="3200"/>
        </a:p>
      </dgm:t>
    </dgm:pt>
    <dgm:pt modelId="{4EED8EA9-78A1-46B0-AC5D-3915CC97545A}">
      <dgm:prSet custT="1"/>
      <dgm:spPr/>
      <dgm:t>
        <a:bodyPr/>
        <a:lstStyle/>
        <a:p>
          <a:r>
            <a:rPr lang="en-GB" sz="1200" dirty="0"/>
            <a:t>Retirement</a:t>
          </a:r>
          <a:endParaRPr lang="en-US" sz="1200" dirty="0"/>
        </a:p>
      </dgm:t>
    </dgm:pt>
    <dgm:pt modelId="{E90C04B6-DC44-4851-B42A-79C6CA5EA63E}" type="parTrans" cxnId="{AE3697F1-95E7-4272-99EC-8C637E945263}">
      <dgm:prSet/>
      <dgm:spPr/>
      <dgm:t>
        <a:bodyPr/>
        <a:lstStyle/>
        <a:p>
          <a:endParaRPr lang="en-US" sz="3200"/>
        </a:p>
      </dgm:t>
    </dgm:pt>
    <dgm:pt modelId="{2E915F45-38C7-4FBD-802C-81E4B1660275}" type="sibTrans" cxnId="{AE3697F1-95E7-4272-99EC-8C637E945263}">
      <dgm:prSet/>
      <dgm:spPr/>
      <dgm:t>
        <a:bodyPr/>
        <a:lstStyle/>
        <a:p>
          <a:endParaRPr lang="en-US" sz="3200"/>
        </a:p>
      </dgm:t>
    </dgm:pt>
    <dgm:pt modelId="{1AC0B295-0800-48AA-BD8E-D688C5E313D2}" type="pres">
      <dgm:prSet presAssocID="{D0E65FB1-1B5C-42AD-B03F-3F0E522BE3D8}" presName="cycle" presStyleCnt="0">
        <dgm:presLayoutVars>
          <dgm:dir/>
          <dgm:resizeHandles val="exact"/>
        </dgm:presLayoutVars>
      </dgm:prSet>
      <dgm:spPr/>
      <dgm:t>
        <a:bodyPr/>
        <a:lstStyle/>
        <a:p>
          <a:endParaRPr lang="en-US"/>
        </a:p>
      </dgm:t>
    </dgm:pt>
    <dgm:pt modelId="{E58BB0C5-818F-41B5-96CB-1A79F305D82B}" type="pres">
      <dgm:prSet presAssocID="{3A6EF59C-A667-4097-945C-1B2EFDA20DC7}" presName="dummy" presStyleCnt="0"/>
      <dgm:spPr/>
    </dgm:pt>
    <dgm:pt modelId="{8EB06AB0-CE72-4E52-BF8E-C637D287687D}" type="pres">
      <dgm:prSet presAssocID="{3A6EF59C-A667-4097-945C-1B2EFDA20DC7}" presName="node" presStyleLbl="revTx" presStyleIdx="0" presStyleCnt="6">
        <dgm:presLayoutVars>
          <dgm:bulletEnabled val="1"/>
        </dgm:presLayoutVars>
      </dgm:prSet>
      <dgm:spPr/>
      <dgm:t>
        <a:bodyPr/>
        <a:lstStyle/>
        <a:p>
          <a:endParaRPr lang="en-US"/>
        </a:p>
      </dgm:t>
    </dgm:pt>
    <dgm:pt modelId="{EB06A045-2914-47D2-B93D-7D18B741768E}" type="pres">
      <dgm:prSet presAssocID="{F44E546F-EA38-49EF-9549-5339704DDDC2}" presName="sibTrans" presStyleLbl="node1" presStyleIdx="0" presStyleCnt="6"/>
      <dgm:spPr/>
      <dgm:t>
        <a:bodyPr/>
        <a:lstStyle/>
        <a:p>
          <a:endParaRPr lang="en-US"/>
        </a:p>
      </dgm:t>
    </dgm:pt>
    <dgm:pt modelId="{415872D2-CC65-4EE3-86B6-8F9A7BCB9AA6}" type="pres">
      <dgm:prSet presAssocID="{E02CDC56-DB4F-4889-AC4A-9991A404B5DB}" presName="dummy" presStyleCnt="0"/>
      <dgm:spPr/>
    </dgm:pt>
    <dgm:pt modelId="{EFDCBE61-2B45-4ADE-910A-FCB24F696013}" type="pres">
      <dgm:prSet presAssocID="{E02CDC56-DB4F-4889-AC4A-9991A404B5DB}" presName="node" presStyleLbl="revTx" presStyleIdx="1" presStyleCnt="6" custScaleX="165366" custScaleY="51616">
        <dgm:presLayoutVars>
          <dgm:bulletEnabled val="1"/>
        </dgm:presLayoutVars>
      </dgm:prSet>
      <dgm:spPr/>
      <dgm:t>
        <a:bodyPr/>
        <a:lstStyle/>
        <a:p>
          <a:endParaRPr lang="en-US"/>
        </a:p>
      </dgm:t>
    </dgm:pt>
    <dgm:pt modelId="{1C6B9A64-49AA-4D33-88BF-C70D04C221FF}" type="pres">
      <dgm:prSet presAssocID="{948A3CAD-6BD1-41B6-9018-55B6E55157AA}" presName="sibTrans" presStyleLbl="node1" presStyleIdx="1" presStyleCnt="6"/>
      <dgm:spPr/>
      <dgm:t>
        <a:bodyPr/>
        <a:lstStyle/>
        <a:p>
          <a:endParaRPr lang="en-US"/>
        </a:p>
      </dgm:t>
    </dgm:pt>
    <dgm:pt modelId="{E773BBB2-0F28-40A1-BE18-9E423DD36A6C}" type="pres">
      <dgm:prSet presAssocID="{CC3FFEDC-21F8-41B0-9CEC-297A44B34BA3}" presName="dummy" presStyleCnt="0"/>
      <dgm:spPr/>
    </dgm:pt>
    <dgm:pt modelId="{7EA7C1F1-779A-455B-AE79-E248926B9FD7}" type="pres">
      <dgm:prSet presAssocID="{CC3FFEDC-21F8-41B0-9CEC-297A44B34BA3}" presName="node" presStyleLbl="revTx" presStyleIdx="2" presStyleCnt="6" custScaleX="177430" custScaleY="54775" custRadScaleRad="99524" custRadScaleInc="-18899">
        <dgm:presLayoutVars>
          <dgm:bulletEnabled val="1"/>
        </dgm:presLayoutVars>
      </dgm:prSet>
      <dgm:spPr/>
      <dgm:t>
        <a:bodyPr/>
        <a:lstStyle/>
        <a:p>
          <a:endParaRPr lang="en-US"/>
        </a:p>
      </dgm:t>
    </dgm:pt>
    <dgm:pt modelId="{E64BCBDA-09A7-49E1-95E1-418ECEBEA7AC}" type="pres">
      <dgm:prSet presAssocID="{24800C31-5B34-4394-997B-6B14DD4D0F49}" presName="sibTrans" presStyleLbl="node1" presStyleIdx="2" presStyleCnt="6"/>
      <dgm:spPr/>
      <dgm:t>
        <a:bodyPr/>
        <a:lstStyle/>
        <a:p>
          <a:endParaRPr lang="en-US"/>
        </a:p>
      </dgm:t>
    </dgm:pt>
    <dgm:pt modelId="{C745BF50-84AF-4B76-94DA-A9C94DC62B31}" type="pres">
      <dgm:prSet presAssocID="{161111A0-2914-4146-9376-508AB7549A9D}" presName="dummy" presStyleCnt="0"/>
      <dgm:spPr/>
    </dgm:pt>
    <dgm:pt modelId="{C3184118-E138-4A7B-AF55-577E2768EFEA}" type="pres">
      <dgm:prSet presAssocID="{161111A0-2914-4146-9376-508AB7549A9D}" presName="node" presStyleLbl="revTx" presStyleIdx="3" presStyleCnt="6" custScaleX="190914" custScaleY="43934" custRadScaleRad="98583" custRadScaleInc="17340">
        <dgm:presLayoutVars>
          <dgm:bulletEnabled val="1"/>
        </dgm:presLayoutVars>
      </dgm:prSet>
      <dgm:spPr/>
      <dgm:t>
        <a:bodyPr/>
        <a:lstStyle/>
        <a:p>
          <a:endParaRPr lang="en-US"/>
        </a:p>
      </dgm:t>
    </dgm:pt>
    <dgm:pt modelId="{C3218F34-25D9-4F8C-9366-F17F2D81CF87}" type="pres">
      <dgm:prSet presAssocID="{5BC9D51B-2A8E-43E4-82C1-B70627CAF73B}" presName="sibTrans" presStyleLbl="node1" presStyleIdx="3" presStyleCnt="6"/>
      <dgm:spPr/>
      <dgm:t>
        <a:bodyPr/>
        <a:lstStyle/>
        <a:p>
          <a:endParaRPr lang="en-US"/>
        </a:p>
      </dgm:t>
    </dgm:pt>
    <dgm:pt modelId="{CB437336-D635-4AF0-88B0-36C49303DCF5}" type="pres">
      <dgm:prSet presAssocID="{64559431-E9D7-4F01-AFF2-C4445AC08EBB}" presName="dummy" presStyleCnt="0"/>
      <dgm:spPr/>
    </dgm:pt>
    <dgm:pt modelId="{28F129A7-394D-4474-B7B8-0302A7D38A65}" type="pres">
      <dgm:prSet presAssocID="{64559431-E9D7-4F01-AFF2-C4445AC08EBB}" presName="node" presStyleLbl="revTx" presStyleIdx="4" presStyleCnt="6" custScaleX="190797" custScaleY="49448">
        <dgm:presLayoutVars>
          <dgm:bulletEnabled val="1"/>
        </dgm:presLayoutVars>
      </dgm:prSet>
      <dgm:spPr/>
      <dgm:t>
        <a:bodyPr/>
        <a:lstStyle/>
        <a:p>
          <a:endParaRPr lang="en-US"/>
        </a:p>
      </dgm:t>
    </dgm:pt>
    <dgm:pt modelId="{9DB38046-8BB7-41C1-90A7-1B20917B8173}" type="pres">
      <dgm:prSet presAssocID="{6C4F1B13-811D-4405-A1FF-8EA752220B4A}" presName="sibTrans" presStyleLbl="node1" presStyleIdx="4" presStyleCnt="6"/>
      <dgm:spPr/>
      <dgm:t>
        <a:bodyPr/>
        <a:lstStyle/>
        <a:p>
          <a:endParaRPr lang="en-US"/>
        </a:p>
      </dgm:t>
    </dgm:pt>
    <dgm:pt modelId="{3BFC5441-CF5F-4FC4-AB63-40217299A617}" type="pres">
      <dgm:prSet presAssocID="{4EED8EA9-78A1-46B0-AC5D-3915CC97545A}" presName="dummy" presStyleCnt="0"/>
      <dgm:spPr/>
    </dgm:pt>
    <dgm:pt modelId="{C972BF94-A645-4F2C-BF68-84B7074562D0}" type="pres">
      <dgm:prSet presAssocID="{4EED8EA9-78A1-46B0-AC5D-3915CC97545A}" presName="node" presStyleLbl="revTx" presStyleIdx="5" presStyleCnt="6" custScaleX="149499" custScaleY="48455" custRadScaleRad="101414" custRadScaleInc="-21931">
        <dgm:presLayoutVars>
          <dgm:bulletEnabled val="1"/>
        </dgm:presLayoutVars>
      </dgm:prSet>
      <dgm:spPr/>
      <dgm:t>
        <a:bodyPr/>
        <a:lstStyle/>
        <a:p>
          <a:endParaRPr lang="en-US"/>
        </a:p>
      </dgm:t>
    </dgm:pt>
    <dgm:pt modelId="{33E131A9-09FC-4770-A62F-758BA7EAC3FE}" type="pres">
      <dgm:prSet presAssocID="{2E915F45-38C7-4FBD-802C-81E4B1660275}" presName="sibTrans" presStyleLbl="node1" presStyleIdx="5" presStyleCnt="6"/>
      <dgm:spPr/>
      <dgm:t>
        <a:bodyPr/>
        <a:lstStyle/>
        <a:p>
          <a:endParaRPr lang="en-US"/>
        </a:p>
      </dgm:t>
    </dgm:pt>
  </dgm:ptLst>
  <dgm:cxnLst>
    <dgm:cxn modelId="{E496B179-B36C-4364-8C4F-61B80A93329D}" type="presOf" srcId="{5BC9D51B-2A8E-43E4-82C1-B70627CAF73B}" destId="{C3218F34-25D9-4F8C-9366-F17F2D81CF87}" srcOrd="0" destOrd="0" presId="urn:microsoft.com/office/officeart/2005/8/layout/cycle1"/>
    <dgm:cxn modelId="{258D3261-3C54-4512-A022-FC9E7E13ACD8}" srcId="{D0E65FB1-1B5C-42AD-B03F-3F0E522BE3D8}" destId="{64559431-E9D7-4F01-AFF2-C4445AC08EBB}" srcOrd="4" destOrd="0" parTransId="{C5E52C56-0DE7-448F-A903-CD662C3A940A}" sibTransId="{6C4F1B13-811D-4405-A1FF-8EA752220B4A}"/>
    <dgm:cxn modelId="{AE3697F1-95E7-4272-99EC-8C637E945263}" srcId="{D0E65FB1-1B5C-42AD-B03F-3F0E522BE3D8}" destId="{4EED8EA9-78A1-46B0-AC5D-3915CC97545A}" srcOrd="5" destOrd="0" parTransId="{E90C04B6-DC44-4851-B42A-79C6CA5EA63E}" sibTransId="{2E915F45-38C7-4FBD-802C-81E4B1660275}"/>
    <dgm:cxn modelId="{CE40A3B6-CF9B-4F47-A831-1FB3BA46D8EA}" srcId="{D0E65FB1-1B5C-42AD-B03F-3F0E522BE3D8}" destId="{E02CDC56-DB4F-4889-AC4A-9991A404B5DB}" srcOrd="1" destOrd="0" parTransId="{1E60BB1F-9C58-4EA7-8BD4-176395BD8D20}" sibTransId="{948A3CAD-6BD1-41B6-9018-55B6E55157AA}"/>
    <dgm:cxn modelId="{687A9A41-AA07-4575-AC5A-3B13FF3357AB}" type="presOf" srcId="{6C4F1B13-811D-4405-A1FF-8EA752220B4A}" destId="{9DB38046-8BB7-41C1-90A7-1B20917B8173}" srcOrd="0" destOrd="0" presId="urn:microsoft.com/office/officeart/2005/8/layout/cycle1"/>
    <dgm:cxn modelId="{8FFCC7CD-35F1-4F6E-BFF2-4E897626FC29}" type="presOf" srcId="{948A3CAD-6BD1-41B6-9018-55B6E55157AA}" destId="{1C6B9A64-49AA-4D33-88BF-C70D04C221FF}" srcOrd="0" destOrd="0" presId="urn:microsoft.com/office/officeart/2005/8/layout/cycle1"/>
    <dgm:cxn modelId="{122E7DE5-75E0-468F-8955-555096B2EB65}" type="presOf" srcId="{4EED8EA9-78A1-46B0-AC5D-3915CC97545A}" destId="{C972BF94-A645-4F2C-BF68-84B7074562D0}" srcOrd="0" destOrd="0" presId="urn:microsoft.com/office/officeart/2005/8/layout/cycle1"/>
    <dgm:cxn modelId="{E15A8BE9-6F0D-4DC3-A4ED-5F542DF1DC82}" type="presOf" srcId="{2E915F45-38C7-4FBD-802C-81E4B1660275}" destId="{33E131A9-09FC-4770-A62F-758BA7EAC3FE}" srcOrd="0" destOrd="0" presId="urn:microsoft.com/office/officeart/2005/8/layout/cycle1"/>
    <dgm:cxn modelId="{880A4936-EE4A-44A5-B25F-C7D6C4289E3A}" srcId="{D0E65FB1-1B5C-42AD-B03F-3F0E522BE3D8}" destId="{161111A0-2914-4146-9376-508AB7549A9D}" srcOrd="3" destOrd="0" parTransId="{E9B8F089-ABC1-44E6-9193-44D6A394BAF8}" sibTransId="{5BC9D51B-2A8E-43E4-82C1-B70627CAF73B}"/>
    <dgm:cxn modelId="{9AB30B2C-3AF5-4EB9-ADE3-C6EEF7B689EB}" type="presOf" srcId="{E02CDC56-DB4F-4889-AC4A-9991A404B5DB}" destId="{EFDCBE61-2B45-4ADE-910A-FCB24F696013}" srcOrd="0" destOrd="0" presId="urn:microsoft.com/office/officeart/2005/8/layout/cycle1"/>
    <dgm:cxn modelId="{C9FDBC87-7273-42B6-9DB7-2D761F0BB57A}" type="presOf" srcId="{64559431-E9D7-4F01-AFF2-C4445AC08EBB}" destId="{28F129A7-394D-4474-B7B8-0302A7D38A65}" srcOrd="0" destOrd="0" presId="urn:microsoft.com/office/officeart/2005/8/layout/cycle1"/>
    <dgm:cxn modelId="{2CD9DD29-C98C-4CFB-9378-B54945EF23CF}" type="presOf" srcId="{F44E546F-EA38-49EF-9549-5339704DDDC2}" destId="{EB06A045-2914-47D2-B93D-7D18B741768E}" srcOrd="0" destOrd="0" presId="urn:microsoft.com/office/officeart/2005/8/layout/cycle1"/>
    <dgm:cxn modelId="{0A81A993-EF2C-4940-9227-3B789F0AC530}" type="presOf" srcId="{161111A0-2914-4146-9376-508AB7549A9D}" destId="{C3184118-E138-4A7B-AF55-577E2768EFEA}" srcOrd="0" destOrd="0" presId="urn:microsoft.com/office/officeart/2005/8/layout/cycle1"/>
    <dgm:cxn modelId="{2B60154D-4140-40CF-9A7A-66FB3DE9C2CB}" type="presOf" srcId="{3A6EF59C-A667-4097-945C-1B2EFDA20DC7}" destId="{8EB06AB0-CE72-4E52-BF8E-C637D287687D}" srcOrd="0" destOrd="0" presId="urn:microsoft.com/office/officeart/2005/8/layout/cycle1"/>
    <dgm:cxn modelId="{BD93601F-D17F-4CB1-8D6B-742B7E5EE3FB}" type="presOf" srcId="{24800C31-5B34-4394-997B-6B14DD4D0F49}" destId="{E64BCBDA-09A7-49E1-95E1-418ECEBEA7AC}" srcOrd="0" destOrd="0" presId="urn:microsoft.com/office/officeart/2005/8/layout/cycle1"/>
    <dgm:cxn modelId="{3176FB71-0EC7-441E-A1CB-EE78A638B71E}" type="presOf" srcId="{D0E65FB1-1B5C-42AD-B03F-3F0E522BE3D8}" destId="{1AC0B295-0800-48AA-BD8E-D688C5E313D2}" srcOrd="0" destOrd="0" presId="urn:microsoft.com/office/officeart/2005/8/layout/cycle1"/>
    <dgm:cxn modelId="{76E17107-B947-4684-B233-3D26CD5AAA6C}" srcId="{D0E65FB1-1B5C-42AD-B03F-3F0E522BE3D8}" destId="{3A6EF59C-A667-4097-945C-1B2EFDA20DC7}" srcOrd="0" destOrd="0" parTransId="{CBA1795D-13D8-49C1-A493-6CD59400E441}" sibTransId="{F44E546F-EA38-49EF-9549-5339704DDDC2}"/>
    <dgm:cxn modelId="{3FF469F9-B6CA-48CF-AC90-2F18C4103AA1}" type="presOf" srcId="{CC3FFEDC-21F8-41B0-9CEC-297A44B34BA3}" destId="{7EA7C1F1-779A-455B-AE79-E248926B9FD7}" srcOrd="0" destOrd="0" presId="urn:microsoft.com/office/officeart/2005/8/layout/cycle1"/>
    <dgm:cxn modelId="{F0A50EA8-53DB-400F-A775-C457DC568014}" srcId="{D0E65FB1-1B5C-42AD-B03F-3F0E522BE3D8}" destId="{CC3FFEDC-21F8-41B0-9CEC-297A44B34BA3}" srcOrd="2" destOrd="0" parTransId="{429AFE17-3F44-4181-8A7D-E60AB39E7CEA}" sibTransId="{24800C31-5B34-4394-997B-6B14DD4D0F49}"/>
    <dgm:cxn modelId="{2282A5D9-5EDE-4B18-BF0B-7D38E41E605C}" type="presParOf" srcId="{1AC0B295-0800-48AA-BD8E-D688C5E313D2}" destId="{E58BB0C5-818F-41B5-96CB-1A79F305D82B}" srcOrd="0" destOrd="0" presId="urn:microsoft.com/office/officeart/2005/8/layout/cycle1"/>
    <dgm:cxn modelId="{1F48EEDE-3CD8-472A-A083-06196CEB1D21}" type="presParOf" srcId="{1AC0B295-0800-48AA-BD8E-D688C5E313D2}" destId="{8EB06AB0-CE72-4E52-BF8E-C637D287687D}" srcOrd="1" destOrd="0" presId="urn:microsoft.com/office/officeart/2005/8/layout/cycle1"/>
    <dgm:cxn modelId="{4D4D0ED8-DA9C-41A4-A2E5-48353F740556}" type="presParOf" srcId="{1AC0B295-0800-48AA-BD8E-D688C5E313D2}" destId="{EB06A045-2914-47D2-B93D-7D18B741768E}" srcOrd="2" destOrd="0" presId="urn:microsoft.com/office/officeart/2005/8/layout/cycle1"/>
    <dgm:cxn modelId="{79D93111-78E3-4731-93ED-7F1CC8858403}" type="presParOf" srcId="{1AC0B295-0800-48AA-BD8E-D688C5E313D2}" destId="{415872D2-CC65-4EE3-86B6-8F9A7BCB9AA6}" srcOrd="3" destOrd="0" presId="urn:microsoft.com/office/officeart/2005/8/layout/cycle1"/>
    <dgm:cxn modelId="{11038038-5983-4F43-A559-5463CF4111CE}" type="presParOf" srcId="{1AC0B295-0800-48AA-BD8E-D688C5E313D2}" destId="{EFDCBE61-2B45-4ADE-910A-FCB24F696013}" srcOrd="4" destOrd="0" presId="urn:microsoft.com/office/officeart/2005/8/layout/cycle1"/>
    <dgm:cxn modelId="{0774E02A-7401-48C9-A7CB-E1EDD019A40F}" type="presParOf" srcId="{1AC0B295-0800-48AA-BD8E-D688C5E313D2}" destId="{1C6B9A64-49AA-4D33-88BF-C70D04C221FF}" srcOrd="5" destOrd="0" presId="urn:microsoft.com/office/officeart/2005/8/layout/cycle1"/>
    <dgm:cxn modelId="{7BFA3D4A-F575-4BC9-AB49-D7C2599CE697}" type="presParOf" srcId="{1AC0B295-0800-48AA-BD8E-D688C5E313D2}" destId="{E773BBB2-0F28-40A1-BE18-9E423DD36A6C}" srcOrd="6" destOrd="0" presId="urn:microsoft.com/office/officeart/2005/8/layout/cycle1"/>
    <dgm:cxn modelId="{FBBE6BF2-BBE4-45D2-BAC7-1D9B6F3BCB64}" type="presParOf" srcId="{1AC0B295-0800-48AA-BD8E-D688C5E313D2}" destId="{7EA7C1F1-779A-455B-AE79-E248926B9FD7}" srcOrd="7" destOrd="0" presId="urn:microsoft.com/office/officeart/2005/8/layout/cycle1"/>
    <dgm:cxn modelId="{DAD17A8D-2927-421D-8E16-757CBAA634BB}" type="presParOf" srcId="{1AC0B295-0800-48AA-BD8E-D688C5E313D2}" destId="{E64BCBDA-09A7-49E1-95E1-418ECEBEA7AC}" srcOrd="8" destOrd="0" presId="urn:microsoft.com/office/officeart/2005/8/layout/cycle1"/>
    <dgm:cxn modelId="{B9EEAABF-0EB6-4B00-A9A9-7DABF665E241}" type="presParOf" srcId="{1AC0B295-0800-48AA-BD8E-D688C5E313D2}" destId="{C745BF50-84AF-4B76-94DA-A9C94DC62B31}" srcOrd="9" destOrd="0" presId="urn:microsoft.com/office/officeart/2005/8/layout/cycle1"/>
    <dgm:cxn modelId="{9B6AD99F-63FB-4337-92EE-F2425CCD6EE4}" type="presParOf" srcId="{1AC0B295-0800-48AA-BD8E-D688C5E313D2}" destId="{C3184118-E138-4A7B-AF55-577E2768EFEA}" srcOrd="10" destOrd="0" presId="urn:microsoft.com/office/officeart/2005/8/layout/cycle1"/>
    <dgm:cxn modelId="{A66B8B33-6DE8-492F-8C7D-BAC95542039F}" type="presParOf" srcId="{1AC0B295-0800-48AA-BD8E-D688C5E313D2}" destId="{C3218F34-25D9-4F8C-9366-F17F2D81CF87}" srcOrd="11" destOrd="0" presId="urn:microsoft.com/office/officeart/2005/8/layout/cycle1"/>
    <dgm:cxn modelId="{5865E32C-F689-4452-8483-B6132BCB3852}" type="presParOf" srcId="{1AC0B295-0800-48AA-BD8E-D688C5E313D2}" destId="{CB437336-D635-4AF0-88B0-36C49303DCF5}" srcOrd="12" destOrd="0" presId="urn:microsoft.com/office/officeart/2005/8/layout/cycle1"/>
    <dgm:cxn modelId="{5C73EC49-EB42-4ACD-A5A9-5A09B25ADA5C}" type="presParOf" srcId="{1AC0B295-0800-48AA-BD8E-D688C5E313D2}" destId="{28F129A7-394D-4474-B7B8-0302A7D38A65}" srcOrd="13" destOrd="0" presId="urn:microsoft.com/office/officeart/2005/8/layout/cycle1"/>
    <dgm:cxn modelId="{F6EA7CE3-3E0C-442E-AB53-A8ED9FA65BAD}" type="presParOf" srcId="{1AC0B295-0800-48AA-BD8E-D688C5E313D2}" destId="{9DB38046-8BB7-41C1-90A7-1B20917B8173}" srcOrd="14" destOrd="0" presId="urn:microsoft.com/office/officeart/2005/8/layout/cycle1"/>
    <dgm:cxn modelId="{6F2F179B-882F-4795-80B1-401717B7681F}" type="presParOf" srcId="{1AC0B295-0800-48AA-BD8E-D688C5E313D2}" destId="{3BFC5441-CF5F-4FC4-AB63-40217299A617}" srcOrd="15" destOrd="0" presId="urn:microsoft.com/office/officeart/2005/8/layout/cycle1"/>
    <dgm:cxn modelId="{1133A48E-31B2-45E6-BD45-D90EEA83C256}" type="presParOf" srcId="{1AC0B295-0800-48AA-BD8E-D688C5E313D2}" destId="{C972BF94-A645-4F2C-BF68-84B7074562D0}" srcOrd="16" destOrd="0" presId="urn:microsoft.com/office/officeart/2005/8/layout/cycle1"/>
    <dgm:cxn modelId="{C3CEC685-2B71-4AF4-BE97-C536EAF153B8}" type="presParOf" srcId="{1AC0B295-0800-48AA-BD8E-D688C5E313D2}" destId="{33E131A9-09FC-4770-A62F-758BA7EAC3FE}" srcOrd="17"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0E65FB1-1B5C-42AD-B03F-3F0E522BE3D8}"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3A6EF59C-A667-4097-945C-1B2EFDA20DC7}">
      <dgm:prSet phldrT="[Text]" custT="1"/>
      <dgm:spPr/>
      <dgm:t>
        <a:bodyPr/>
        <a:lstStyle/>
        <a:p>
          <a:r>
            <a:rPr lang="en-GB" sz="1200" dirty="0"/>
            <a:t>Planning</a:t>
          </a:r>
          <a:endParaRPr lang="en-US" sz="1200" dirty="0"/>
        </a:p>
      </dgm:t>
    </dgm:pt>
    <dgm:pt modelId="{CBA1795D-13D8-49C1-A493-6CD59400E441}" type="parTrans" cxnId="{76E17107-B947-4684-B233-3D26CD5AAA6C}">
      <dgm:prSet/>
      <dgm:spPr/>
      <dgm:t>
        <a:bodyPr/>
        <a:lstStyle/>
        <a:p>
          <a:endParaRPr lang="en-US" sz="3200"/>
        </a:p>
      </dgm:t>
    </dgm:pt>
    <dgm:pt modelId="{F44E546F-EA38-49EF-9549-5339704DDDC2}" type="sibTrans" cxnId="{76E17107-B947-4684-B233-3D26CD5AAA6C}">
      <dgm:prSet/>
      <dgm:spPr/>
      <dgm:t>
        <a:bodyPr/>
        <a:lstStyle/>
        <a:p>
          <a:endParaRPr lang="en-US" sz="3200"/>
        </a:p>
      </dgm:t>
    </dgm:pt>
    <dgm:pt modelId="{E02CDC56-DB4F-4889-AC4A-9991A404B5DB}">
      <dgm:prSet phldrT="[Text]" custT="1"/>
      <dgm:spPr/>
      <dgm:t>
        <a:bodyPr/>
        <a:lstStyle/>
        <a:p>
          <a:r>
            <a:rPr lang="en-GB" sz="1200" dirty="0"/>
            <a:t>Procurement</a:t>
          </a:r>
          <a:endParaRPr lang="en-US" sz="1200" dirty="0"/>
        </a:p>
      </dgm:t>
    </dgm:pt>
    <dgm:pt modelId="{1E60BB1F-9C58-4EA7-8BD4-176395BD8D20}" type="parTrans" cxnId="{CE40A3B6-CF9B-4F47-A831-1FB3BA46D8EA}">
      <dgm:prSet/>
      <dgm:spPr/>
      <dgm:t>
        <a:bodyPr/>
        <a:lstStyle/>
        <a:p>
          <a:endParaRPr lang="en-US" sz="3200"/>
        </a:p>
      </dgm:t>
    </dgm:pt>
    <dgm:pt modelId="{948A3CAD-6BD1-41B6-9018-55B6E55157AA}" type="sibTrans" cxnId="{CE40A3B6-CF9B-4F47-A831-1FB3BA46D8EA}">
      <dgm:prSet/>
      <dgm:spPr/>
      <dgm:t>
        <a:bodyPr/>
        <a:lstStyle/>
        <a:p>
          <a:endParaRPr lang="en-US" sz="3200"/>
        </a:p>
      </dgm:t>
    </dgm:pt>
    <dgm:pt modelId="{CC3FFEDC-21F8-41B0-9CEC-297A44B34BA3}">
      <dgm:prSet phldrT="[Text]" custT="1"/>
      <dgm:spPr/>
      <dgm:t>
        <a:bodyPr/>
        <a:lstStyle/>
        <a:p>
          <a:r>
            <a:rPr lang="en-GB" sz="1200" dirty="0"/>
            <a:t>Implementation</a:t>
          </a:r>
          <a:endParaRPr lang="en-US" sz="1200" dirty="0"/>
        </a:p>
      </dgm:t>
    </dgm:pt>
    <dgm:pt modelId="{429AFE17-3F44-4181-8A7D-E60AB39E7CEA}" type="parTrans" cxnId="{F0A50EA8-53DB-400F-A775-C457DC568014}">
      <dgm:prSet/>
      <dgm:spPr/>
      <dgm:t>
        <a:bodyPr/>
        <a:lstStyle/>
        <a:p>
          <a:endParaRPr lang="en-US" sz="3200"/>
        </a:p>
      </dgm:t>
    </dgm:pt>
    <dgm:pt modelId="{24800C31-5B34-4394-997B-6B14DD4D0F49}" type="sibTrans" cxnId="{F0A50EA8-53DB-400F-A775-C457DC568014}">
      <dgm:prSet/>
      <dgm:spPr/>
      <dgm:t>
        <a:bodyPr/>
        <a:lstStyle/>
        <a:p>
          <a:endParaRPr lang="en-US" sz="3200"/>
        </a:p>
      </dgm:t>
    </dgm:pt>
    <dgm:pt modelId="{161111A0-2914-4146-9376-508AB7549A9D}">
      <dgm:prSet phldrT="[Text]" custT="1"/>
      <dgm:spPr/>
      <dgm:t>
        <a:bodyPr/>
        <a:lstStyle/>
        <a:p>
          <a:r>
            <a:rPr lang="en-GB" sz="1200" dirty="0"/>
            <a:t>Maintenance</a:t>
          </a:r>
          <a:endParaRPr lang="en-US" sz="1200" dirty="0"/>
        </a:p>
      </dgm:t>
    </dgm:pt>
    <dgm:pt modelId="{E9B8F089-ABC1-44E6-9193-44D6A394BAF8}" type="parTrans" cxnId="{880A4936-EE4A-44A5-B25F-C7D6C4289E3A}">
      <dgm:prSet/>
      <dgm:spPr/>
      <dgm:t>
        <a:bodyPr/>
        <a:lstStyle/>
        <a:p>
          <a:endParaRPr lang="en-US" sz="3200"/>
        </a:p>
      </dgm:t>
    </dgm:pt>
    <dgm:pt modelId="{5BC9D51B-2A8E-43E4-82C1-B70627CAF73B}" type="sibTrans" cxnId="{880A4936-EE4A-44A5-B25F-C7D6C4289E3A}">
      <dgm:prSet/>
      <dgm:spPr/>
      <dgm:t>
        <a:bodyPr/>
        <a:lstStyle/>
        <a:p>
          <a:endParaRPr lang="en-US" sz="3200"/>
        </a:p>
      </dgm:t>
    </dgm:pt>
    <dgm:pt modelId="{64559431-E9D7-4F01-AFF2-C4445AC08EBB}">
      <dgm:prSet phldrT="[Text]" custT="1"/>
      <dgm:spPr/>
      <dgm:t>
        <a:bodyPr/>
        <a:lstStyle/>
        <a:p>
          <a:r>
            <a:rPr lang="en-GB" sz="1200" b="1" dirty="0">
              <a:solidFill>
                <a:srgbClr val="FF0000"/>
              </a:solidFill>
            </a:rPr>
            <a:t>Modification</a:t>
          </a:r>
          <a:endParaRPr lang="en-US" sz="1200" b="1" dirty="0">
            <a:solidFill>
              <a:srgbClr val="FF0000"/>
            </a:solidFill>
          </a:endParaRPr>
        </a:p>
      </dgm:t>
    </dgm:pt>
    <dgm:pt modelId="{C5E52C56-0DE7-448F-A903-CD662C3A940A}" type="parTrans" cxnId="{258D3261-3C54-4512-A022-FC9E7E13ACD8}">
      <dgm:prSet/>
      <dgm:spPr/>
      <dgm:t>
        <a:bodyPr/>
        <a:lstStyle/>
        <a:p>
          <a:endParaRPr lang="en-US" sz="3200"/>
        </a:p>
      </dgm:t>
    </dgm:pt>
    <dgm:pt modelId="{6C4F1B13-811D-4405-A1FF-8EA752220B4A}" type="sibTrans" cxnId="{258D3261-3C54-4512-A022-FC9E7E13ACD8}">
      <dgm:prSet/>
      <dgm:spPr/>
      <dgm:t>
        <a:bodyPr/>
        <a:lstStyle/>
        <a:p>
          <a:endParaRPr lang="en-US" sz="3200"/>
        </a:p>
      </dgm:t>
    </dgm:pt>
    <dgm:pt modelId="{4EED8EA9-78A1-46B0-AC5D-3915CC97545A}">
      <dgm:prSet custT="1"/>
      <dgm:spPr/>
      <dgm:t>
        <a:bodyPr/>
        <a:lstStyle/>
        <a:p>
          <a:r>
            <a:rPr lang="en-GB" sz="1200" dirty="0"/>
            <a:t>Retirement</a:t>
          </a:r>
          <a:endParaRPr lang="en-US" sz="1200" dirty="0"/>
        </a:p>
      </dgm:t>
    </dgm:pt>
    <dgm:pt modelId="{E90C04B6-DC44-4851-B42A-79C6CA5EA63E}" type="parTrans" cxnId="{AE3697F1-95E7-4272-99EC-8C637E945263}">
      <dgm:prSet/>
      <dgm:spPr/>
      <dgm:t>
        <a:bodyPr/>
        <a:lstStyle/>
        <a:p>
          <a:endParaRPr lang="en-US" sz="3200"/>
        </a:p>
      </dgm:t>
    </dgm:pt>
    <dgm:pt modelId="{2E915F45-38C7-4FBD-802C-81E4B1660275}" type="sibTrans" cxnId="{AE3697F1-95E7-4272-99EC-8C637E945263}">
      <dgm:prSet/>
      <dgm:spPr/>
      <dgm:t>
        <a:bodyPr/>
        <a:lstStyle/>
        <a:p>
          <a:endParaRPr lang="en-US" sz="3200"/>
        </a:p>
      </dgm:t>
    </dgm:pt>
    <dgm:pt modelId="{1AC0B295-0800-48AA-BD8E-D688C5E313D2}" type="pres">
      <dgm:prSet presAssocID="{D0E65FB1-1B5C-42AD-B03F-3F0E522BE3D8}" presName="cycle" presStyleCnt="0">
        <dgm:presLayoutVars>
          <dgm:dir/>
          <dgm:resizeHandles val="exact"/>
        </dgm:presLayoutVars>
      </dgm:prSet>
      <dgm:spPr/>
      <dgm:t>
        <a:bodyPr/>
        <a:lstStyle/>
        <a:p>
          <a:endParaRPr lang="en-US"/>
        </a:p>
      </dgm:t>
    </dgm:pt>
    <dgm:pt modelId="{E58BB0C5-818F-41B5-96CB-1A79F305D82B}" type="pres">
      <dgm:prSet presAssocID="{3A6EF59C-A667-4097-945C-1B2EFDA20DC7}" presName="dummy" presStyleCnt="0"/>
      <dgm:spPr/>
    </dgm:pt>
    <dgm:pt modelId="{8EB06AB0-CE72-4E52-BF8E-C637D287687D}" type="pres">
      <dgm:prSet presAssocID="{3A6EF59C-A667-4097-945C-1B2EFDA20DC7}" presName="node" presStyleLbl="revTx" presStyleIdx="0" presStyleCnt="6">
        <dgm:presLayoutVars>
          <dgm:bulletEnabled val="1"/>
        </dgm:presLayoutVars>
      </dgm:prSet>
      <dgm:spPr/>
      <dgm:t>
        <a:bodyPr/>
        <a:lstStyle/>
        <a:p>
          <a:endParaRPr lang="en-US"/>
        </a:p>
      </dgm:t>
    </dgm:pt>
    <dgm:pt modelId="{EB06A045-2914-47D2-B93D-7D18B741768E}" type="pres">
      <dgm:prSet presAssocID="{F44E546F-EA38-49EF-9549-5339704DDDC2}" presName="sibTrans" presStyleLbl="node1" presStyleIdx="0" presStyleCnt="6"/>
      <dgm:spPr/>
      <dgm:t>
        <a:bodyPr/>
        <a:lstStyle/>
        <a:p>
          <a:endParaRPr lang="en-US"/>
        </a:p>
      </dgm:t>
    </dgm:pt>
    <dgm:pt modelId="{415872D2-CC65-4EE3-86B6-8F9A7BCB9AA6}" type="pres">
      <dgm:prSet presAssocID="{E02CDC56-DB4F-4889-AC4A-9991A404B5DB}" presName="dummy" presStyleCnt="0"/>
      <dgm:spPr/>
    </dgm:pt>
    <dgm:pt modelId="{EFDCBE61-2B45-4ADE-910A-FCB24F696013}" type="pres">
      <dgm:prSet presAssocID="{E02CDC56-DB4F-4889-AC4A-9991A404B5DB}" presName="node" presStyleLbl="revTx" presStyleIdx="1" presStyleCnt="6" custScaleX="165366" custScaleY="51616">
        <dgm:presLayoutVars>
          <dgm:bulletEnabled val="1"/>
        </dgm:presLayoutVars>
      </dgm:prSet>
      <dgm:spPr/>
      <dgm:t>
        <a:bodyPr/>
        <a:lstStyle/>
        <a:p>
          <a:endParaRPr lang="en-US"/>
        </a:p>
      </dgm:t>
    </dgm:pt>
    <dgm:pt modelId="{1C6B9A64-49AA-4D33-88BF-C70D04C221FF}" type="pres">
      <dgm:prSet presAssocID="{948A3CAD-6BD1-41B6-9018-55B6E55157AA}" presName="sibTrans" presStyleLbl="node1" presStyleIdx="1" presStyleCnt="6"/>
      <dgm:spPr/>
      <dgm:t>
        <a:bodyPr/>
        <a:lstStyle/>
        <a:p>
          <a:endParaRPr lang="en-US"/>
        </a:p>
      </dgm:t>
    </dgm:pt>
    <dgm:pt modelId="{E773BBB2-0F28-40A1-BE18-9E423DD36A6C}" type="pres">
      <dgm:prSet presAssocID="{CC3FFEDC-21F8-41B0-9CEC-297A44B34BA3}" presName="dummy" presStyleCnt="0"/>
      <dgm:spPr/>
    </dgm:pt>
    <dgm:pt modelId="{7EA7C1F1-779A-455B-AE79-E248926B9FD7}" type="pres">
      <dgm:prSet presAssocID="{CC3FFEDC-21F8-41B0-9CEC-297A44B34BA3}" presName="node" presStyleLbl="revTx" presStyleIdx="2" presStyleCnt="6" custScaleX="177430" custScaleY="54775" custRadScaleRad="99524" custRadScaleInc="-18899">
        <dgm:presLayoutVars>
          <dgm:bulletEnabled val="1"/>
        </dgm:presLayoutVars>
      </dgm:prSet>
      <dgm:spPr/>
      <dgm:t>
        <a:bodyPr/>
        <a:lstStyle/>
        <a:p>
          <a:endParaRPr lang="en-US"/>
        </a:p>
      </dgm:t>
    </dgm:pt>
    <dgm:pt modelId="{E64BCBDA-09A7-49E1-95E1-418ECEBEA7AC}" type="pres">
      <dgm:prSet presAssocID="{24800C31-5B34-4394-997B-6B14DD4D0F49}" presName="sibTrans" presStyleLbl="node1" presStyleIdx="2" presStyleCnt="6"/>
      <dgm:spPr/>
      <dgm:t>
        <a:bodyPr/>
        <a:lstStyle/>
        <a:p>
          <a:endParaRPr lang="en-US"/>
        </a:p>
      </dgm:t>
    </dgm:pt>
    <dgm:pt modelId="{C745BF50-84AF-4B76-94DA-A9C94DC62B31}" type="pres">
      <dgm:prSet presAssocID="{161111A0-2914-4146-9376-508AB7549A9D}" presName="dummy" presStyleCnt="0"/>
      <dgm:spPr/>
    </dgm:pt>
    <dgm:pt modelId="{C3184118-E138-4A7B-AF55-577E2768EFEA}" type="pres">
      <dgm:prSet presAssocID="{161111A0-2914-4146-9376-508AB7549A9D}" presName="node" presStyleLbl="revTx" presStyleIdx="3" presStyleCnt="6" custScaleX="190914" custScaleY="43934" custRadScaleRad="98583" custRadScaleInc="17340">
        <dgm:presLayoutVars>
          <dgm:bulletEnabled val="1"/>
        </dgm:presLayoutVars>
      </dgm:prSet>
      <dgm:spPr/>
      <dgm:t>
        <a:bodyPr/>
        <a:lstStyle/>
        <a:p>
          <a:endParaRPr lang="en-US"/>
        </a:p>
      </dgm:t>
    </dgm:pt>
    <dgm:pt modelId="{C3218F34-25D9-4F8C-9366-F17F2D81CF87}" type="pres">
      <dgm:prSet presAssocID="{5BC9D51B-2A8E-43E4-82C1-B70627CAF73B}" presName="sibTrans" presStyleLbl="node1" presStyleIdx="3" presStyleCnt="6"/>
      <dgm:spPr/>
      <dgm:t>
        <a:bodyPr/>
        <a:lstStyle/>
        <a:p>
          <a:endParaRPr lang="en-US"/>
        </a:p>
      </dgm:t>
    </dgm:pt>
    <dgm:pt modelId="{CB437336-D635-4AF0-88B0-36C49303DCF5}" type="pres">
      <dgm:prSet presAssocID="{64559431-E9D7-4F01-AFF2-C4445AC08EBB}" presName="dummy" presStyleCnt="0"/>
      <dgm:spPr/>
    </dgm:pt>
    <dgm:pt modelId="{28F129A7-394D-4474-B7B8-0302A7D38A65}" type="pres">
      <dgm:prSet presAssocID="{64559431-E9D7-4F01-AFF2-C4445AC08EBB}" presName="node" presStyleLbl="revTx" presStyleIdx="4" presStyleCnt="6" custScaleX="190797" custScaleY="49448">
        <dgm:presLayoutVars>
          <dgm:bulletEnabled val="1"/>
        </dgm:presLayoutVars>
      </dgm:prSet>
      <dgm:spPr/>
      <dgm:t>
        <a:bodyPr/>
        <a:lstStyle/>
        <a:p>
          <a:endParaRPr lang="en-US"/>
        </a:p>
      </dgm:t>
    </dgm:pt>
    <dgm:pt modelId="{9DB38046-8BB7-41C1-90A7-1B20917B8173}" type="pres">
      <dgm:prSet presAssocID="{6C4F1B13-811D-4405-A1FF-8EA752220B4A}" presName="sibTrans" presStyleLbl="node1" presStyleIdx="4" presStyleCnt="6"/>
      <dgm:spPr/>
      <dgm:t>
        <a:bodyPr/>
        <a:lstStyle/>
        <a:p>
          <a:endParaRPr lang="en-US"/>
        </a:p>
      </dgm:t>
    </dgm:pt>
    <dgm:pt modelId="{3BFC5441-CF5F-4FC4-AB63-40217299A617}" type="pres">
      <dgm:prSet presAssocID="{4EED8EA9-78A1-46B0-AC5D-3915CC97545A}" presName="dummy" presStyleCnt="0"/>
      <dgm:spPr/>
    </dgm:pt>
    <dgm:pt modelId="{C972BF94-A645-4F2C-BF68-84B7074562D0}" type="pres">
      <dgm:prSet presAssocID="{4EED8EA9-78A1-46B0-AC5D-3915CC97545A}" presName="node" presStyleLbl="revTx" presStyleIdx="5" presStyleCnt="6" custScaleX="149499" custScaleY="48455" custRadScaleRad="101414" custRadScaleInc="-21931">
        <dgm:presLayoutVars>
          <dgm:bulletEnabled val="1"/>
        </dgm:presLayoutVars>
      </dgm:prSet>
      <dgm:spPr/>
      <dgm:t>
        <a:bodyPr/>
        <a:lstStyle/>
        <a:p>
          <a:endParaRPr lang="en-US"/>
        </a:p>
      </dgm:t>
    </dgm:pt>
    <dgm:pt modelId="{33E131A9-09FC-4770-A62F-758BA7EAC3FE}" type="pres">
      <dgm:prSet presAssocID="{2E915F45-38C7-4FBD-802C-81E4B1660275}" presName="sibTrans" presStyleLbl="node1" presStyleIdx="5" presStyleCnt="6"/>
      <dgm:spPr/>
      <dgm:t>
        <a:bodyPr/>
        <a:lstStyle/>
        <a:p>
          <a:endParaRPr lang="en-US"/>
        </a:p>
      </dgm:t>
    </dgm:pt>
  </dgm:ptLst>
  <dgm:cxnLst>
    <dgm:cxn modelId="{E496B179-B36C-4364-8C4F-61B80A93329D}" type="presOf" srcId="{5BC9D51B-2A8E-43E4-82C1-B70627CAF73B}" destId="{C3218F34-25D9-4F8C-9366-F17F2D81CF87}" srcOrd="0" destOrd="0" presId="urn:microsoft.com/office/officeart/2005/8/layout/cycle1"/>
    <dgm:cxn modelId="{258D3261-3C54-4512-A022-FC9E7E13ACD8}" srcId="{D0E65FB1-1B5C-42AD-B03F-3F0E522BE3D8}" destId="{64559431-E9D7-4F01-AFF2-C4445AC08EBB}" srcOrd="4" destOrd="0" parTransId="{C5E52C56-0DE7-448F-A903-CD662C3A940A}" sibTransId="{6C4F1B13-811D-4405-A1FF-8EA752220B4A}"/>
    <dgm:cxn modelId="{AE3697F1-95E7-4272-99EC-8C637E945263}" srcId="{D0E65FB1-1B5C-42AD-B03F-3F0E522BE3D8}" destId="{4EED8EA9-78A1-46B0-AC5D-3915CC97545A}" srcOrd="5" destOrd="0" parTransId="{E90C04B6-DC44-4851-B42A-79C6CA5EA63E}" sibTransId="{2E915F45-38C7-4FBD-802C-81E4B1660275}"/>
    <dgm:cxn modelId="{CE40A3B6-CF9B-4F47-A831-1FB3BA46D8EA}" srcId="{D0E65FB1-1B5C-42AD-B03F-3F0E522BE3D8}" destId="{E02CDC56-DB4F-4889-AC4A-9991A404B5DB}" srcOrd="1" destOrd="0" parTransId="{1E60BB1F-9C58-4EA7-8BD4-176395BD8D20}" sibTransId="{948A3CAD-6BD1-41B6-9018-55B6E55157AA}"/>
    <dgm:cxn modelId="{687A9A41-AA07-4575-AC5A-3B13FF3357AB}" type="presOf" srcId="{6C4F1B13-811D-4405-A1FF-8EA752220B4A}" destId="{9DB38046-8BB7-41C1-90A7-1B20917B8173}" srcOrd="0" destOrd="0" presId="urn:microsoft.com/office/officeart/2005/8/layout/cycle1"/>
    <dgm:cxn modelId="{8FFCC7CD-35F1-4F6E-BFF2-4E897626FC29}" type="presOf" srcId="{948A3CAD-6BD1-41B6-9018-55B6E55157AA}" destId="{1C6B9A64-49AA-4D33-88BF-C70D04C221FF}" srcOrd="0" destOrd="0" presId="urn:microsoft.com/office/officeart/2005/8/layout/cycle1"/>
    <dgm:cxn modelId="{122E7DE5-75E0-468F-8955-555096B2EB65}" type="presOf" srcId="{4EED8EA9-78A1-46B0-AC5D-3915CC97545A}" destId="{C972BF94-A645-4F2C-BF68-84B7074562D0}" srcOrd="0" destOrd="0" presId="urn:microsoft.com/office/officeart/2005/8/layout/cycle1"/>
    <dgm:cxn modelId="{E15A8BE9-6F0D-4DC3-A4ED-5F542DF1DC82}" type="presOf" srcId="{2E915F45-38C7-4FBD-802C-81E4B1660275}" destId="{33E131A9-09FC-4770-A62F-758BA7EAC3FE}" srcOrd="0" destOrd="0" presId="urn:microsoft.com/office/officeart/2005/8/layout/cycle1"/>
    <dgm:cxn modelId="{880A4936-EE4A-44A5-B25F-C7D6C4289E3A}" srcId="{D0E65FB1-1B5C-42AD-B03F-3F0E522BE3D8}" destId="{161111A0-2914-4146-9376-508AB7549A9D}" srcOrd="3" destOrd="0" parTransId="{E9B8F089-ABC1-44E6-9193-44D6A394BAF8}" sibTransId="{5BC9D51B-2A8E-43E4-82C1-B70627CAF73B}"/>
    <dgm:cxn modelId="{9AB30B2C-3AF5-4EB9-ADE3-C6EEF7B689EB}" type="presOf" srcId="{E02CDC56-DB4F-4889-AC4A-9991A404B5DB}" destId="{EFDCBE61-2B45-4ADE-910A-FCB24F696013}" srcOrd="0" destOrd="0" presId="urn:microsoft.com/office/officeart/2005/8/layout/cycle1"/>
    <dgm:cxn modelId="{C9FDBC87-7273-42B6-9DB7-2D761F0BB57A}" type="presOf" srcId="{64559431-E9D7-4F01-AFF2-C4445AC08EBB}" destId="{28F129A7-394D-4474-B7B8-0302A7D38A65}" srcOrd="0" destOrd="0" presId="urn:microsoft.com/office/officeart/2005/8/layout/cycle1"/>
    <dgm:cxn modelId="{2CD9DD29-C98C-4CFB-9378-B54945EF23CF}" type="presOf" srcId="{F44E546F-EA38-49EF-9549-5339704DDDC2}" destId="{EB06A045-2914-47D2-B93D-7D18B741768E}" srcOrd="0" destOrd="0" presId="urn:microsoft.com/office/officeart/2005/8/layout/cycle1"/>
    <dgm:cxn modelId="{0A81A993-EF2C-4940-9227-3B789F0AC530}" type="presOf" srcId="{161111A0-2914-4146-9376-508AB7549A9D}" destId="{C3184118-E138-4A7B-AF55-577E2768EFEA}" srcOrd="0" destOrd="0" presId="urn:microsoft.com/office/officeart/2005/8/layout/cycle1"/>
    <dgm:cxn modelId="{2B60154D-4140-40CF-9A7A-66FB3DE9C2CB}" type="presOf" srcId="{3A6EF59C-A667-4097-945C-1B2EFDA20DC7}" destId="{8EB06AB0-CE72-4E52-BF8E-C637D287687D}" srcOrd="0" destOrd="0" presId="urn:microsoft.com/office/officeart/2005/8/layout/cycle1"/>
    <dgm:cxn modelId="{BD93601F-D17F-4CB1-8D6B-742B7E5EE3FB}" type="presOf" srcId="{24800C31-5B34-4394-997B-6B14DD4D0F49}" destId="{E64BCBDA-09A7-49E1-95E1-418ECEBEA7AC}" srcOrd="0" destOrd="0" presId="urn:microsoft.com/office/officeart/2005/8/layout/cycle1"/>
    <dgm:cxn modelId="{3176FB71-0EC7-441E-A1CB-EE78A638B71E}" type="presOf" srcId="{D0E65FB1-1B5C-42AD-B03F-3F0E522BE3D8}" destId="{1AC0B295-0800-48AA-BD8E-D688C5E313D2}" srcOrd="0" destOrd="0" presId="urn:microsoft.com/office/officeart/2005/8/layout/cycle1"/>
    <dgm:cxn modelId="{76E17107-B947-4684-B233-3D26CD5AAA6C}" srcId="{D0E65FB1-1B5C-42AD-B03F-3F0E522BE3D8}" destId="{3A6EF59C-A667-4097-945C-1B2EFDA20DC7}" srcOrd="0" destOrd="0" parTransId="{CBA1795D-13D8-49C1-A493-6CD59400E441}" sibTransId="{F44E546F-EA38-49EF-9549-5339704DDDC2}"/>
    <dgm:cxn modelId="{3FF469F9-B6CA-48CF-AC90-2F18C4103AA1}" type="presOf" srcId="{CC3FFEDC-21F8-41B0-9CEC-297A44B34BA3}" destId="{7EA7C1F1-779A-455B-AE79-E248926B9FD7}" srcOrd="0" destOrd="0" presId="urn:microsoft.com/office/officeart/2005/8/layout/cycle1"/>
    <dgm:cxn modelId="{F0A50EA8-53DB-400F-A775-C457DC568014}" srcId="{D0E65FB1-1B5C-42AD-B03F-3F0E522BE3D8}" destId="{CC3FFEDC-21F8-41B0-9CEC-297A44B34BA3}" srcOrd="2" destOrd="0" parTransId="{429AFE17-3F44-4181-8A7D-E60AB39E7CEA}" sibTransId="{24800C31-5B34-4394-997B-6B14DD4D0F49}"/>
    <dgm:cxn modelId="{2282A5D9-5EDE-4B18-BF0B-7D38E41E605C}" type="presParOf" srcId="{1AC0B295-0800-48AA-BD8E-D688C5E313D2}" destId="{E58BB0C5-818F-41B5-96CB-1A79F305D82B}" srcOrd="0" destOrd="0" presId="urn:microsoft.com/office/officeart/2005/8/layout/cycle1"/>
    <dgm:cxn modelId="{1F48EEDE-3CD8-472A-A083-06196CEB1D21}" type="presParOf" srcId="{1AC0B295-0800-48AA-BD8E-D688C5E313D2}" destId="{8EB06AB0-CE72-4E52-BF8E-C637D287687D}" srcOrd="1" destOrd="0" presId="urn:microsoft.com/office/officeart/2005/8/layout/cycle1"/>
    <dgm:cxn modelId="{4D4D0ED8-DA9C-41A4-A2E5-48353F740556}" type="presParOf" srcId="{1AC0B295-0800-48AA-BD8E-D688C5E313D2}" destId="{EB06A045-2914-47D2-B93D-7D18B741768E}" srcOrd="2" destOrd="0" presId="urn:microsoft.com/office/officeart/2005/8/layout/cycle1"/>
    <dgm:cxn modelId="{79D93111-78E3-4731-93ED-7F1CC8858403}" type="presParOf" srcId="{1AC0B295-0800-48AA-BD8E-D688C5E313D2}" destId="{415872D2-CC65-4EE3-86B6-8F9A7BCB9AA6}" srcOrd="3" destOrd="0" presId="urn:microsoft.com/office/officeart/2005/8/layout/cycle1"/>
    <dgm:cxn modelId="{11038038-5983-4F43-A559-5463CF4111CE}" type="presParOf" srcId="{1AC0B295-0800-48AA-BD8E-D688C5E313D2}" destId="{EFDCBE61-2B45-4ADE-910A-FCB24F696013}" srcOrd="4" destOrd="0" presId="urn:microsoft.com/office/officeart/2005/8/layout/cycle1"/>
    <dgm:cxn modelId="{0774E02A-7401-48C9-A7CB-E1EDD019A40F}" type="presParOf" srcId="{1AC0B295-0800-48AA-BD8E-D688C5E313D2}" destId="{1C6B9A64-49AA-4D33-88BF-C70D04C221FF}" srcOrd="5" destOrd="0" presId="urn:microsoft.com/office/officeart/2005/8/layout/cycle1"/>
    <dgm:cxn modelId="{7BFA3D4A-F575-4BC9-AB49-D7C2599CE697}" type="presParOf" srcId="{1AC0B295-0800-48AA-BD8E-D688C5E313D2}" destId="{E773BBB2-0F28-40A1-BE18-9E423DD36A6C}" srcOrd="6" destOrd="0" presId="urn:microsoft.com/office/officeart/2005/8/layout/cycle1"/>
    <dgm:cxn modelId="{FBBE6BF2-BBE4-45D2-BAC7-1D9B6F3BCB64}" type="presParOf" srcId="{1AC0B295-0800-48AA-BD8E-D688C5E313D2}" destId="{7EA7C1F1-779A-455B-AE79-E248926B9FD7}" srcOrd="7" destOrd="0" presId="urn:microsoft.com/office/officeart/2005/8/layout/cycle1"/>
    <dgm:cxn modelId="{DAD17A8D-2927-421D-8E16-757CBAA634BB}" type="presParOf" srcId="{1AC0B295-0800-48AA-BD8E-D688C5E313D2}" destId="{E64BCBDA-09A7-49E1-95E1-418ECEBEA7AC}" srcOrd="8" destOrd="0" presId="urn:microsoft.com/office/officeart/2005/8/layout/cycle1"/>
    <dgm:cxn modelId="{B9EEAABF-0EB6-4B00-A9A9-7DABF665E241}" type="presParOf" srcId="{1AC0B295-0800-48AA-BD8E-D688C5E313D2}" destId="{C745BF50-84AF-4B76-94DA-A9C94DC62B31}" srcOrd="9" destOrd="0" presId="urn:microsoft.com/office/officeart/2005/8/layout/cycle1"/>
    <dgm:cxn modelId="{9B6AD99F-63FB-4337-92EE-F2425CCD6EE4}" type="presParOf" srcId="{1AC0B295-0800-48AA-BD8E-D688C5E313D2}" destId="{C3184118-E138-4A7B-AF55-577E2768EFEA}" srcOrd="10" destOrd="0" presId="urn:microsoft.com/office/officeart/2005/8/layout/cycle1"/>
    <dgm:cxn modelId="{A66B8B33-6DE8-492F-8C7D-BAC95542039F}" type="presParOf" srcId="{1AC0B295-0800-48AA-BD8E-D688C5E313D2}" destId="{C3218F34-25D9-4F8C-9366-F17F2D81CF87}" srcOrd="11" destOrd="0" presId="urn:microsoft.com/office/officeart/2005/8/layout/cycle1"/>
    <dgm:cxn modelId="{5865E32C-F689-4452-8483-B6132BCB3852}" type="presParOf" srcId="{1AC0B295-0800-48AA-BD8E-D688C5E313D2}" destId="{CB437336-D635-4AF0-88B0-36C49303DCF5}" srcOrd="12" destOrd="0" presId="urn:microsoft.com/office/officeart/2005/8/layout/cycle1"/>
    <dgm:cxn modelId="{5C73EC49-EB42-4ACD-A5A9-5A09B25ADA5C}" type="presParOf" srcId="{1AC0B295-0800-48AA-BD8E-D688C5E313D2}" destId="{28F129A7-394D-4474-B7B8-0302A7D38A65}" srcOrd="13" destOrd="0" presId="urn:microsoft.com/office/officeart/2005/8/layout/cycle1"/>
    <dgm:cxn modelId="{F6EA7CE3-3E0C-442E-AB53-A8ED9FA65BAD}" type="presParOf" srcId="{1AC0B295-0800-48AA-BD8E-D688C5E313D2}" destId="{9DB38046-8BB7-41C1-90A7-1B20917B8173}" srcOrd="14" destOrd="0" presId="urn:microsoft.com/office/officeart/2005/8/layout/cycle1"/>
    <dgm:cxn modelId="{6F2F179B-882F-4795-80B1-401717B7681F}" type="presParOf" srcId="{1AC0B295-0800-48AA-BD8E-D688C5E313D2}" destId="{3BFC5441-CF5F-4FC4-AB63-40217299A617}" srcOrd="15" destOrd="0" presId="urn:microsoft.com/office/officeart/2005/8/layout/cycle1"/>
    <dgm:cxn modelId="{1133A48E-31B2-45E6-BD45-D90EEA83C256}" type="presParOf" srcId="{1AC0B295-0800-48AA-BD8E-D688C5E313D2}" destId="{C972BF94-A645-4F2C-BF68-84B7074562D0}" srcOrd="16" destOrd="0" presId="urn:microsoft.com/office/officeart/2005/8/layout/cycle1"/>
    <dgm:cxn modelId="{C3CEC685-2B71-4AF4-BE97-C536EAF153B8}" type="presParOf" srcId="{1AC0B295-0800-48AA-BD8E-D688C5E313D2}" destId="{33E131A9-09FC-4770-A62F-758BA7EAC3FE}" srcOrd="17"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0E65FB1-1B5C-42AD-B03F-3F0E522BE3D8}"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3A6EF59C-A667-4097-945C-1B2EFDA20DC7}">
      <dgm:prSet phldrT="[Text]" custT="1"/>
      <dgm:spPr/>
      <dgm:t>
        <a:bodyPr/>
        <a:lstStyle/>
        <a:p>
          <a:r>
            <a:rPr lang="en-GB" sz="1200" dirty="0"/>
            <a:t>Planning</a:t>
          </a:r>
          <a:endParaRPr lang="en-US" sz="1200" dirty="0"/>
        </a:p>
      </dgm:t>
    </dgm:pt>
    <dgm:pt modelId="{CBA1795D-13D8-49C1-A493-6CD59400E441}" type="parTrans" cxnId="{76E17107-B947-4684-B233-3D26CD5AAA6C}">
      <dgm:prSet/>
      <dgm:spPr/>
      <dgm:t>
        <a:bodyPr/>
        <a:lstStyle/>
        <a:p>
          <a:endParaRPr lang="en-US" sz="3200"/>
        </a:p>
      </dgm:t>
    </dgm:pt>
    <dgm:pt modelId="{F44E546F-EA38-49EF-9549-5339704DDDC2}" type="sibTrans" cxnId="{76E17107-B947-4684-B233-3D26CD5AAA6C}">
      <dgm:prSet/>
      <dgm:spPr/>
      <dgm:t>
        <a:bodyPr/>
        <a:lstStyle/>
        <a:p>
          <a:endParaRPr lang="en-US" sz="3200"/>
        </a:p>
      </dgm:t>
    </dgm:pt>
    <dgm:pt modelId="{E02CDC56-DB4F-4889-AC4A-9991A404B5DB}">
      <dgm:prSet phldrT="[Text]" custT="1"/>
      <dgm:spPr/>
      <dgm:t>
        <a:bodyPr/>
        <a:lstStyle/>
        <a:p>
          <a:r>
            <a:rPr lang="en-GB" sz="1200" dirty="0"/>
            <a:t>Procurement</a:t>
          </a:r>
          <a:endParaRPr lang="en-US" sz="1200" dirty="0"/>
        </a:p>
      </dgm:t>
    </dgm:pt>
    <dgm:pt modelId="{1E60BB1F-9C58-4EA7-8BD4-176395BD8D20}" type="parTrans" cxnId="{CE40A3B6-CF9B-4F47-A831-1FB3BA46D8EA}">
      <dgm:prSet/>
      <dgm:spPr/>
      <dgm:t>
        <a:bodyPr/>
        <a:lstStyle/>
        <a:p>
          <a:endParaRPr lang="en-US" sz="3200"/>
        </a:p>
      </dgm:t>
    </dgm:pt>
    <dgm:pt modelId="{948A3CAD-6BD1-41B6-9018-55B6E55157AA}" type="sibTrans" cxnId="{CE40A3B6-CF9B-4F47-A831-1FB3BA46D8EA}">
      <dgm:prSet/>
      <dgm:spPr/>
      <dgm:t>
        <a:bodyPr/>
        <a:lstStyle/>
        <a:p>
          <a:endParaRPr lang="en-US" sz="3200"/>
        </a:p>
      </dgm:t>
    </dgm:pt>
    <dgm:pt modelId="{CC3FFEDC-21F8-41B0-9CEC-297A44B34BA3}">
      <dgm:prSet phldrT="[Text]" custT="1"/>
      <dgm:spPr/>
      <dgm:t>
        <a:bodyPr/>
        <a:lstStyle/>
        <a:p>
          <a:r>
            <a:rPr lang="en-GB" sz="1200" dirty="0"/>
            <a:t>Implementation</a:t>
          </a:r>
          <a:endParaRPr lang="en-US" sz="1200" dirty="0"/>
        </a:p>
      </dgm:t>
    </dgm:pt>
    <dgm:pt modelId="{429AFE17-3F44-4181-8A7D-E60AB39E7CEA}" type="parTrans" cxnId="{F0A50EA8-53DB-400F-A775-C457DC568014}">
      <dgm:prSet/>
      <dgm:spPr/>
      <dgm:t>
        <a:bodyPr/>
        <a:lstStyle/>
        <a:p>
          <a:endParaRPr lang="en-US" sz="3200"/>
        </a:p>
      </dgm:t>
    </dgm:pt>
    <dgm:pt modelId="{24800C31-5B34-4394-997B-6B14DD4D0F49}" type="sibTrans" cxnId="{F0A50EA8-53DB-400F-A775-C457DC568014}">
      <dgm:prSet/>
      <dgm:spPr/>
      <dgm:t>
        <a:bodyPr/>
        <a:lstStyle/>
        <a:p>
          <a:endParaRPr lang="en-US" sz="3200"/>
        </a:p>
      </dgm:t>
    </dgm:pt>
    <dgm:pt modelId="{161111A0-2914-4146-9376-508AB7549A9D}">
      <dgm:prSet phldrT="[Text]" custT="1"/>
      <dgm:spPr/>
      <dgm:t>
        <a:bodyPr/>
        <a:lstStyle/>
        <a:p>
          <a:r>
            <a:rPr lang="en-GB" sz="1200" dirty="0"/>
            <a:t>Maintenance</a:t>
          </a:r>
          <a:endParaRPr lang="en-US" sz="1200" dirty="0"/>
        </a:p>
      </dgm:t>
    </dgm:pt>
    <dgm:pt modelId="{E9B8F089-ABC1-44E6-9193-44D6A394BAF8}" type="parTrans" cxnId="{880A4936-EE4A-44A5-B25F-C7D6C4289E3A}">
      <dgm:prSet/>
      <dgm:spPr/>
      <dgm:t>
        <a:bodyPr/>
        <a:lstStyle/>
        <a:p>
          <a:endParaRPr lang="en-US" sz="3200"/>
        </a:p>
      </dgm:t>
    </dgm:pt>
    <dgm:pt modelId="{5BC9D51B-2A8E-43E4-82C1-B70627CAF73B}" type="sibTrans" cxnId="{880A4936-EE4A-44A5-B25F-C7D6C4289E3A}">
      <dgm:prSet/>
      <dgm:spPr/>
      <dgm:t>
        <a:bodyPr/>
        <a:lstStyle/>
        <a:p>
          <a:endParaRPr lang="en-US" sz="3200"/>
        </a:p>
      </dgm:t>
    </dgm:pt>
    <dgm:pt modelId="{64559431-E9D7-4F01-AFF2-C4445AC08EBB}">
      <dgm:prSet phldrT="[Text]" custT="1"/>
      <dgm:spPr/>
      <dgm:t>
        <a:bodyPr/>
        <a:lstStyle/>
        <a:p>
          <a:r>
            <a:rPr lang="en-GB" sz="1200" dirty="0"/>
            <a:t>Modification</a:t>
          </a:r>
          <a:endParaRPr lang="en-US" sz="1200" dirty="0"/>
        </a:p>
      </dgm:t>
    </dgm:pt>
    <dgm:pt modelId="{C5E52C56-0DE7-448F-A903-CD662C3A940A}" type="parTrans" cxnId="{258D3261-3C54-4512-A022-FC9E7E13ACD8}">
      <dgm:prSet/>
      <dgm:spPr/>
      <dgm:t>
        <a:bodyPr/>
        <a:lstStyle/>
        <a:p>
          <a:endParaRPr lang="en-US" sz="3200"/>
        </a:p>
      </dgm:t>
    </dgm:pt>
    <dgm:pt modelId="{6C4F1B13-811D-4405-A1FF-8EA752220B4A}" type="sibTrans" cxnId="{258D3261-3C54-4512-A022-FC9E7E13ACD8}">
      <dgm:prSet/>
      <dgm:spPr/>
      <dgm:t>
        <a:bodyPr/>
        <a:lstStyle/>
        <a:p>
          <a:endParaRPr lang="en-US" sz="3200"/>
        </a:p>
      </dgm:t>
    </dgm:pt>
    <dgm:pt modelId="{4EED8EA9-78A1-46B0-AC5D-3915CC97545A}">
      <dgm:prSet custT="1"/>
      <dgm:spPr/>
      <dgm:t>
        <a:bodyPr/>
        <a:lstStyle/>
        <a:p>
          <a:r>
            <a:rPr lang="en-GB" sz="1200" b="1" dirty="0">
              <a:solidFill>
                <a:srgbClr val="FF0000"/>
              </a:solidFill>
            </a:rPr>
            <a:t>Retirement</a:t>
          </a:r>
          <a:endParaRPr lang="en-US" sz="1200" b="1" dirty="0">
            <a:solidFill>
              <a:srgbClr val="FF0000"/>
            </a:solidFill>
          </a:endParaRPr>
        </a:p>
      </dgm:t>
    </dgm:pt>
    <dgm:pt modelId="{E90C04B6-DC44-4851-B42A-79C6CA5EA63E}" type="parTrans" cxnId="{AE3697F1-95E7-4272-99EC-8C637E945263}">
      <dgm:prSet/>
      <dgm:spPr/>
      <dgm:t>
        <a:bodyPr/>
        <a:lstStyle/>
        <a:p>
          <a:endParaRPr lang="en-US" sz="3200"/>
        </a:p>
      </dgm:t>
    </dgm:pt>
    <dgm:pt modelId="{2E915F45-38C7-4FBD-802C-81E4B1660275}" type="sibTrans" cxnId="{AE3697F1-95E7-4272-99EC-8C637E945263}">
      <dgm:prSet/>
      <dgm:spPr/>
      <dgm:t>
        <a:bodyPr/>
        <a:lstStyle/>
        <a:p>
          <a:endParaRPr lang="en-US" sz="3200"/>
        </a:p>
      </dgm:t>
    </dgm:pt>
    <dgm:pt modelId="{1AC0B295-0800-48AA-BD8E-D688C5E313D2}" type="pres">
      <dgm:prSet presAssocID="{D0E65FB1-1B5C-42AD-B03F-3F0E522BE3D8}" presName="cycle" presStyleCnt="0">
        <dgm:presLayoutVars>
          <dgm:dir/>
          <dgm:resizeHandles val="exact"/>
        </dgm:presLayoutVars>
      </dgm:prSet>
      <dgm:spPr/>
      <dgm:t>
        <a:bodyPr/>
        <a:lstStyle/>
        <a:p>
          <a:endParaRPr lang="en-US"/>
        </a:p>
      </dgm:t>
    </dgm:pt>
    <dgm:pt modelId="{E58BB0C5-818F-41B5-96CB-1A79F305D82B}" type="pres">
      <dgm:prSet presAssocID="{3A6EF59C-A667-4097-945C-1B2EFDA20DC7}" presName="dummy" presStyleCnt="0"/>
      <dgm:spPr/>
    </dgm:pt>
    <dgm:pt modelId="{8EB06AB0-CE72-4E52-BF8E-C637D287687D}" type="pres">
      <dgm:prSet presAssocID="{3A6EF59C-A667-4097-945C-1B2EFDA20DC7}" presName="node" presStyleLbl="revTx" presStyleIdx="0" presStyleCnt="6">
        <dgm:presLayoutVars>
          <dgm:bulletEnabled val="1"/>
        </dgm:presLayoutVars>
      </dgm:prSet>
      <dgm:spPr/>
      <dgm:t>
        <a:bodyPr/>
        <a:lstStyle/>
        <a:p>
          <a:endParaRPr lang="en-US"/>
        </a:p>
      </dgm:t>
    </dgm:pt>
    <dgm:pt modelId="{EB06A045-2914-47D2-B93D-7D18B741768E}" type="pres">
      <dgm:prSet presAssocID="{F44E546F-EA38-49EF-9549-5339704DDDC2}" presName="sibTrans" presStyleLbl="node1" presStyleIdx="0" presStyleCnt="6"/>
      <dgm:spPr/>
      <dgm:t>
        <a:bodyPr/>
        <a:lstStyle/>
        <a:p>
          <a:endParaRPr lang="en-US"/>
        </a:p>
      </dgm:t>
    </dgm:pt>
    <dgm:pt modelId="{415872D2-CC65-4EE3-86B6-8F9A7BCB9AA6}" type="pres">
      <dgm:prSet presAssocID="{E02CDC56-DB4F-4889-AC4A-9991A404B5DB}" presName="dummy" presStyleCnt="0"/>
      <dgm:spPr/>
    </dgm:pt>
    <dgm:pt modelId="{EFDCBE61-2B45-4ADE-910A-FCB24F696013}" type="pres">
      <dgm:prSet presAssocID="{E02CDC56-DB4F-4889-AC4A-9991A404B5DB}" presName="node" presStyleLbl="revTx" presStyleIdx="1" presStyleCnt="6" custScaleX="165366" custScaleY="51616">
        <dgm:presLayoutVars>
          <dgm:bulletEnabled val="1"/>
        </dgm:presLayoutVars>
      </dgm:prSet>
      <dgm:spPr/>
      <dgm:t>
        <a:bodyPr/>
        <a:lstStyle/>
        <a:p>
          <a:endParaRPr lang="en-US"/>
        </a:p>
      </dgm:t>
    </dgm:pt>
    <dgm:pt modelId="{1C6B9A64-49AA-4D33-88BF-C70D04C221FF}" type="pres">
      <dgm:prSet presAssocID="{948A3CAD-6BD1-41B6-9018-55B6E55157AA}" presName="sibTrans" presStyleLbl="node1" presStyleIdx="1" presStyleCnt="6"/>
      <dgm:spPr/>
      <dgm:t>
        <a:bodyPr/>
        <a:lstStyle/>
        <a:p>
          <a:endParaRPr lang="en-US"/>
        </a:p>
      </dgm:t>
    </dgm:pt>
    <dgm:pt modelId="{E773BBB2-0F28-40A1-BE18-9E423DD36A6C}" type="pres">
      <dgm:prSet presAssocID="{CC3FFEDC-21F8-41B0-9CEC-297A44B34BA3}" presName="dummy" presStyleCnt="0"/>
      <dgm:spPr/>
    </dgm:pt>
    <dgm:pt modelId="{7EA7C1F1-779A-455B-AE79-E248926B9FD7}" type="pres">
      <dgm:prSet presAssocID="{CC3FFEDC-21F8-41B0-9CEC-297A44B34BA3}" presName="node" presStyleLbl="revTx" presStyleIdx="2" presStyleCnt="6" custScaleX="177430" custScaleY="54775" custRadScaleRad="99524" custRadScaleInc="-18899">
        <dgm:presLayoutVars>
          <dgm:bulletEnabled val="1"/>
        </dgm:presLayoutVars>
      </dgm:prSet>
      <dgm:spPr/>
      <dgm:t>
        <a:bodyPr/>
        <a:lstStyle/>
        <a:p>
          <a:endParaRPr lang="en-US"/>
        </a:p>
      </dgm:t>
    </dgm:pt>
    <dgm:pt modelId="{E64BCBDA-09A7-49E1-95E1-418ECEBEA7AC}" type="pres">
      <dgm:prSet presAssocID="{24800C31-5B34-4394-997B-6B14DD4D0F49}" presName="sibTrans" presStyleLbl="node1" presStyleIdx="2" presStyleCnt="6"/>
      <dgm:spPr/>
      <dgm:t>
        <a:bodyPr/>
        <a:lstStyle/>
        <a:p>
          <a:endParaRPr lang="en-US"/>
        </a:p>
      </dgm:t>
    </dgm:pt>
    <dgm:pt modelId="{C745BF50-84AF-4B76-94DA-A9C94DC62B31}" type="pres">
      <dgm:prSet presAssocID="{161111A0-2914-4146-9376-508AB7549A9D}" presName="dummy" presStyleCnt="0"/>
      <dgm:spPr/>
    </dgm:pt>
    <dgm:pt modelId="{C3184118-E138-4A7B-AF55-577E2768EFEA}" type="pres">
      <dgm:prSet presAssocID="{161111A0-2914-4146-9376-508AB7549A9D}" presName="node" presStyleLbl="revTx" presStyleIdx="3" presStyleCnt="6" custScaleX="190914" custScaleY="43934" custRadScaleRad="98583" custRadScaleInc="17340">
        <dgm:presLayoutVars>
          <dgm:bulletEnabled val="1"/>
        </dgm:presLayoutVars>
      </dgm:prSet>
      <dgm:spPr/>
      <dgm:t>
        <a:bodyPr/>
        <a:lstStyle/>
        <a:p>
          <a:endParaRPr lang="en-US"/>
        </a:p>
      </dgm:t>
    </dgm:pt>
    <dgm:pt modelId="{C3218F34-25D9-4F8C-9366-F17F2D81CF87}" type="pres">
      <dgm:prSet presAssocID="{5BC9D51B-2A8E-43E4-82C1-B70627CAF73B}" presName="sibTrans" presStyleLbl="node1" presStyleIdx="3" presStyleCnt="6"/>
      <dgm:spPr/>
      <dgm:t>
        <a:bodyPr/>
        <a:lstStyle/>
        <a:p>
          <a:endParaRPr lang="en-US"/>
        </a:p>
      </dgm:t>
    </dgm:pt>
    <dgm:pt modelId="{CB437336-D635-4AF0-88B0-36C49303DCF5}" type="pres">
      <dgm:prSet presAssocID="{64559431-E9D7-4F01-AFF2-C4445AC08EBB}" presName="dummy" presStyleCnt="0"/>
      <dgm:spPr/>
    </dgm:pt>
    <dgm:pt modelId="{28F129A7-394D-4474-B7B8-0302A7D38A65}" type="pres">
      <dgm:prSet presAssocID="{64559431-E9D7-4F01-AFF2-C4445AC08EBB}" presName="node" presStyleLbl="revTx" presStyleIdx="4" presStyleCnt="6" custScaleX="190797" custScaleY="49448">
        <dgm:presLayoutVars>
          <dgm:bulletEnabled val="1"/>
        </dgm:presLayoutVars>
      </dgm:prSet>
      <dgm:spPr/>
      <dgm:t>
        <a:bodyPr/>
        <a:lstStyle/>
        <a:p>
          <a:endParaRPr lang="en-US"/>
        </a:p>
      </dgm:t>
    </dgm:pt>
    <dgm:pt modelId="{9DB38046-8BB7-41C1-90A7-1B20917B8173}" type="pres">
      <dgm:prSet presAssocID="{6C4F1B13-811D-4405-A1FF-8EA752220B4A}" presName="sibTrans" presStyleLbl="node1" presStyleIdx="4" presStyleCnt="6"/>
      <dgm:spPr/>
      <dgm:t>
        <a:bodyPr/>
        <a:lstStyle/>
        <a:p>
          <a:endParaRPr lang="en-US"/>
        </a:p>
      </dgm:t>
    </dgm:pt>
    <dgm:pt modelId="{3BFC5441-CF5F-4FC4-AB63-40217299A617}" type="pres">
      <dgm:prSet presAssocID="{4EED8EA9-78A1-46B0-AC5D-3915CC97545A}" presName="dummy" presStyleCnt="0"/>
      <dgm:spPr/>
    </dgm:pt>
    <dgm:pt modelId="{C972BF94-A645-4F2C-BF68-84B7074562D0}" type="pres">
      <dgm:prSet presAssocID="{4EED8EA9-78A1-46B0-AC5D-3915CC97545A}" presName="node" presStyleLbl="revTx" presStyleIdx="5" presStyleCnt="6" custScaleX="149499" custScaleY="48455" custRadScaleRad="101414" custRadScaleInc="-21931">
        <dgm:presLayoutVars>
          <dgm:bulletEnabled val="1"/>
        </dgm:presLayoutVars>
      </dgm:prSet>
      <dgm:spPr/>
      <dgm:t>
        <a:bodyPr/>
        <a:lstStyle/>
        <a:p>
          <a:endParaRPr lang="en-US"/>
        </a:p>
      </dgm:t>
    </dgm:pt>
    <dgm:pt modelId="{33E131A9-09FC-4770-A62F-758BA7EAC3FE}" type="pres">
      <dgm:prSet presAssocID="{2E915F45-38C7-4FBD-802C-81E4B1660275}" presName="sibTrans" presStyleLbl="node1" presStyleIdx="5" presStyleCnt="6"/>
      <dgm:spPr/>
      <dgm:t>
        <a:bodyPr/>
        <a:lstStyle/>
        <a:p>
          <a:endParaRPr lang="en-US"/>
        </a:p>
      </dgm:t>
    </dgm:pt>
  </dgm:ptLst>
  <dgm:cxnLst>
    <dgm:cxn modelId="{E496B179-B36C-4364-8C4F-61B80A93329D}" type="presOf" srcId="{5BC9D51B-2A8E-43E4-82C1-B70627CAF73B}" destId="{C3218F34-25D9-4F8C-9366-F17F2D81CF87}" srcOrd="0" destOrd="0" presId="urn:microsoft.com/office/officeart/2005/8/layout/cycle1"/>
    <dgm:cxn modelId="{258D3261-3C54-4512-A022-FC9E7E13ACD8}" srcId="{D0E65FB1-1B5C-42AD-B03F-3F0E522BE3D8}" destId="{64559431-E9D7-4F01-AFF2-C4445AC08EBB}" srcOrd="4" destOrd="0" parTransId="{C5E52C56-0DE7-448F-A903-CD662C3A940A}" sibTransId="{6C4F1B13-811D-4405-A1FF-8EA752220B4A}"/>
    <dgm:cxn modelId="{AE3697F1-95E7-4272-99EC-8C637E945263}" srcId="{D0E65FB1-1B5C-42AD-B03F-3F0E522BE3D8}" destId="{4EED8EA9-78A1-46B0-AC5D-3915CC97545A}" srcOrd="5" destOrd="0" parTransId="{E90C04B6-DC44-4851-B42A-79C6CA5EA63E}" sibTransId="{2E915F45-38C7-4FBD-802C-81E4B1660275}"/>
    <dgm:cxn modelId="{CE40A3B6-CF9B-4F47-A831-1FB3BA46D8EA}" srcId="{D0E65FB1-1B5C-42AD-B03F-3F0E522BE3D8}" destId="{E02CDC56-DB4F-4889-AC4A-9991A404B5DB}" srcOrd="1" destOrd="0" parTransId="{1E60BB1F-9C58-4EA7-8BD4-176395BD8D20}" sibTransId="{948A3CAD-6BD1-41B6-9018-55B6E55157AA}"/>
    <dgm:cxn modelId="{687A9A41-AA07-4575-AC5A-3B13FF3357AB}" type="presOf" srcId="{6C4F1B13-811D-4405-A1FF-8EA752220B4A}" destId="{9DB38046-8BB7-41C1-90A7-1B20917B8173}" srcOrd="0" destOrd="0" presId="urn:microsoft.com/office/officeart/2005/8/layout/cycle1"/>
    <dgm:cxn modelId="{8FFCC7CD-35F1-4F6E-BFF2-4E897626FC29}" type="presOf" srcId="{948A3CAD-6BD1-41B6-9018-55B6E55157AA}" destId="{1C6B9A64-49AA-4D33-88BF-C70D04C221FF}" srcOrd="0" destOrd="0" presId="urn:microsoft.com/office/officeart/2005/8/layout/cycle1"/>
    <dgm:cxn modelId="{122E7DE5-75E0-468F-8955-555096B2EB65}" type="presOf" srcId="{4EED8EA9-78A1-46B0-AC5D-3915CC97545A}" destId="{C972BF94-A645-4F2C-BF68-84B7074562D0}" srcOrd="0" destOrd="0" presId="urn:microsoft.com/office/officeart/2005/8/layout/cycle1"/>
    <dgm:cxn modelId="{E15A8BE9-6F0D-4DC3-A4ED-5F542DF1DC82}" type="presOf" srcId="{2E915F45-38C7-4FBD-802C-81E4B1660275}" destId="{33E131A9-09FC-4770-A62F-758BA7EAC3FE}" srcOrd="0" destOrd="0" presId="urn:microsoft.com/office/officeart/2005/8/layout/cycle1"/>
    <dgm:cxn modelId="{880A4936-EE4A-44A5-B25F-C7D6C4289E3A}" srcId="{D0E65FB1-1B5C-42AD-B03F-3F0E522BE3D8}" destId="{161111A0-2914-4146-9376-508AB7549A9D}" srcOrd="3" destOrd="0" parTransId="{E9B8F089-ABC1-44E6-9193-44D6A394BAF8}" sibTransId="{5BC9D51B-2A8E-43E4-82C1-B70627CAF73B}"/>
    <dgm:cxn modelId="{9AB30B2C-3AF5-4EB9-ADE3-C6EEF7B689EB}" type="presOf" srcId="{E02CDC56-DB4F-4889-AC4A-9991A404B5DB}" destId="{EFDCBE61-2B45-4ADE-910A-FCB24F696013}" srcOrd="0" destOrd="0" presId="urn:microsoft.com/office/officeart/2005/8/layout/cycle1"/>
    <dgm:cxn modelId="{C9FDBC87-7273-42B6-9DB7-2D761F0BB57A}" type="presOf" srcId="{64559431-E9D7-4F01-AFF2-C4445AC08EBB}" destId="{28F129A7-394D-4474-B7B8-0302A7D38A65}" srcOrd="0" destOrd="0" presId="urn:microsoft.com/office/officeart/2005/8/layout/cycle1"/>
    <dgm:cxn modelId="{2CD9DD29-C98C-4CFB-9378-B54945EF23CF}" type="presOf" srcId="{F44E546F-EA38-49EF-9549-5339704DDDC2}" destId="{EB06A045-2914-47D2-B93D-7D18B741768E}" srcOrd="0" destOrd="0" presId="urn:microsoft.com/office/officeart/2005/8/layout/cycle1"/>
    <dgm:cxn modelId="{0A81A993-EF2C-4940-9227-3B789F0AC530}" type="presOf" srcId="{161111A0-2914-4146-9376-508AB7549A9D}" destId="{C3184118-E138-4A7B-AF55-577E2768EFEA}" srcOrd="0" destOrd="0" presId="urn:microsoft.com/office/officeart/2005/8/layout/cycle1"/>
    <dgm:cxn modelId="{2B60154D-4140-40CF-9A7A-66FB3DE9C2CB}" type="presOf" srcId="{3A6EF59C-A667-4097-945C-1B2EFDA20DC7}" destId="{8EB06AB0-CE72-4E52-BF8E-C637D287687D}" srcOrd="0" destOrd="0" presId="urn:microsoft.com/office/officeart/2005/8/layout/cycle1"/>
    <dgm:cxn modelId="{BD93601F-D17F-4CB1-8D6B-742B7E5EE3FB}" type="presOf" srcId="{24800C31-5B34-4394-997B-6B14DD4D0F49}" destId="{E64BCBDA-09A7-49E1-95E1-418ECEBEA7AC}" srcOrd="0" destOrd="0" presId="urn:microsoft.com/office/officeart/2005/8/layout/cycle1"/>
    <dgm:cxn modelId="{3176FB71-0EC7-441E-A1CB-EE78A638B71E}" type="presOf" srcId="{D0E65FB1-1B5C-42AD-B03F-3F0E522BE3D8}" destId="{1AC0B295-0800-48AA-BD8E-D688C5E313D2}" srcOrd="0" destOrd="0" presId="urn:microsoft.com/office/officeart/2005/8/layout/cycle1"/>
    <dgm:cxn modelId="{76E17107-B947-4684-B233-3D26CD5AAA6C}" srcId="{D0E65FB1-1B5C-42AD-B03F-3F0E522BE3D8}" destId="{3A6EF59C-A667-4097-945C-1B2EFDA20DC7}" srcOrd="0" destOrd="0" parTransId="{CBA1795D-13D8-49C1-A493-6CD59400E441}" sibTransId="{F44E546F-EA38-49EF-9549-5339704DDDC2}"/>
    <dgm:cxn modelId="{3FF469F9-B6CA-48CF-AC90-2F18C4103AA1}" type="presOf" srcId="{CC3FFEDC-21F8-41B0-9CEC-297A44B34BA3}" destId="{7EA7C1F1-779A-455B-AE79-E248926B9FD7}" srcOrd="0" destOrd="0" presId="urn:microsoft.com/office/officeart/2005/8/layout/cycle1"/>
    <dgm:cxn modelId="{F0A50EA8-53DB-400F-A775-C457DC568014}" srcId="{D0E65FB1-1B5C-42AD-B03F-3F0E522BE3D8}" destId="{CC3FFEDC-21F8-41B0-9CEC-297A44B34BA3}" srcOrd="2" destOrd="0" parTransId="{429AFE17-3F44-4181-8A7D-E60AB39E7CEA}" sibTransId="{24800C31-5B34-4394-997B-6B14DD4D0F49}"/>
    <dgm:cxn modelId="{2282A5D9-5EDE-4B18-BF0B-7D38E41E605C}" type="presParOf" srcId="{1AC0B295-0800-48AA-BD8E-D688C5E313D2}" destId="{E58BB0C5-818F-41B5-96CB-1A79F305D82B}" srcOrd="0" destOrd="0" presId="urn:microsoft.com/office/officeart/2005/8/layout/cycle1"/>
    <dgm:cxn modelId="{1F48EEDE-3CD8-472A-A083-06196CEB1D21}" type="presParOf" srcId="{1AC0B295-0800-48AA-BD8E-D688C5E313D2}" destId="{8EB06AB0-CE72-4E52-BF8E-C637D287687D}" srcOrd="1" destOrd="0" presId="urn:microsoft.com/office/officeart/2005/8/layout/cycle1"/>
    <dgm:cxn modelId="{4D4D0ED8-DA9C-41A4-A2E5-48353F740556}" type="presParOf" srcId="{1AC0B295-0800-48AA-BD8E-D688C5E313D2}" destId="{EB06A045-2914-47D2-B93D-7D18B741768E}" srcOrd="2" destOrd="0" presId="urn:microsoft.com/office/officeart/2005/8/layout/cycle1"/>
    <dgm:cxn modelId="{79D93111-78E3-4731-93ED-7F1CC8858403}" type="presParOf" srcId="{1AC0B295-0800-48AA-BD8E-D688C5E313D2}" destId="{415872D2-CC65-4EE3-86B6-8F9A7BCB9AA6}" srcOrd="3" destOrd="0" presId="urn:microsoft.com/office/officeart/2005/8/layout/cycle1"/>
    <dgm:cxn modelId="{11038038-5983-4F43-A559-5463CF4111CE}" type="presParOf" srcId="{1AC0B295-0800-48AA-BD8E-D688C5E313D2}" destId="{EFDCBE61-2B45-4ADE-910A-FCB24F696013}" srcOrd="4" destOrd="0" presId="urn:microsoft.com/office/officeart/2005/8/layout/cycle1"/>
    <dgm:cxn modelId="{0774E02A-7401-48C9-A7CB-E1EDD019A40F}" type="presParOf" srcId="{1AC0B295-0800-48AA-BD8E-D688C5E313D2}" destId="{1C6B9A64-49AA-4D33-88BF-C70D04C221FF}" srcOrd="5" destOrd="0" presId="urn:microsoft.com/office/officeart/2005/8/layout/cycle1"/>
    <dgm:cxn modelId="{7BFA3D4A-F575-4BC9-AB49-D7C2599CE697}" type="presParOf" srcId="{1AC0B295-0800-48AA-BD8E-D688C5E313D2}" destId="{E773BBB2-0F28-40A1-BE18-9E423DD36A6C}" srcOrd="6" destOrd="0" presId="urn:microsoft.com/office/officeart/2005/8/layout/cycle1"/>
    <dgm:cxn modelId="{FBBE6BF2-BBE4-45D2-BAC7-1D9B6F3BCB64}" type="presParOf" srcId="{1AC0B295-0800-48AA-BD8E-D688C5E313D2}" destId="{7EA7C1F1-779A-455B-AE79-E248926B9FD7}" srcOrd="7" destOrd="0" presId="urn:microsoft.com/office/officeart/2005/8/layout/cycle1"/>
    <dgm:cxn modelId="{DAD17A8D-2927-421D-8E16-757CBAA634BB}" type="presParOf" srcId="{1AC0B295-0800-48AA-BD8E-D688C5E313D2}" destId="{E64BCBDA-09A7-49E1-95E1-418ECEBEA7AC}" srcOrd="8" destOrd="0" presId="urn:microsoft.com/office/officeart/2005/8/layout/cycle1"/>
    <dgm:cxn modelId="{B9EEAABF-0EB6-4B00-A9A9-7DABF665E241}" type="presParOf" srcId="{1AC0B295-0800-48AA-BD8E-D688C5E313D2}" destId="{C745BF50-84AF-4B76-94DA-A9C94DC62B31}" srcOrd="9" destOrd="0" presId="urn:microsoft.com/office/officeart/2005/8/layout/cycle1"/>
    <dgm:cxn modelId="{9B6AD99F-63FB-4337-92EE-F2425CCD6EE4}" type="presParOf" srcId="{1AC0B295-0800-48AA-BD8E-D688C5E313D2}" destId="{C3184118-E138-4A7B-AF55-577E2768EFEA}" srcOrd="10" destOrd="0" presId="urn:microsoft.com/office/officeart/2005/8/layout/cycle1"/>
    <dgm:cxn modelId="{A66B8B33-6DE8-492F-8C7D-BAC95542039F}" type="presParOf" srcId="{1AC0B295-0800-48AA-BD8E-D688C5E313D2}" destId="{C3218F34-25D9-4F8C-9366-F17F2D81CF87}" srcOrd="11" destOrd="0" presId="urn:microsoft.com/office/officeart/2005/8/layout/cycle1"/>
    <dgm:cxn modelId="{5865E32C-F689-4452-8483-B6132BCB3852}" type="presParOf" srcId="{1AC0B295-0800-48AA-BD8E-D688C5E313D2}" destId="{CB437336-D635-4AF0-88B0-36C49303DCF5}" srcOrd="12" destOrd="0" presId="urn:microsoft.com/office/officeart/2005/8/layout/cycle1"/>
    <dgm:cxn modelId="{5C73EC49-EB42-4ACD-A5A9-5A09B25ADA5C}" type="presParOf" srcId="{1AC0B295-0800-48AA-BD8E-D688C5E313D2}" destId="{28F129A7-394D-4474-B7B8-0302A7D38A65}" srcOrd="13" destOrd="0" presId="urn:microsoft.com/office/officeart/2005/8/layout/cycle1"/>
    <dgm:cxn modelId="{F6EA7CE3-3E0C-442E-AB53-A8ED9FA65BAD}" type="presParOf" srcId="{1AC0B295-0800-48AA-BD8E-D688C5E313D2}" destId="{9DB38046-8BB7-41C1-90A7-1B20917B8173}" srcOrd="14" destOrd="0" presId="urn:microsoft.com/office/officeart/2005/8/layout/cycle1"/>
    <dgm:cxn modelId="{6F2F179B-882F-4795-80B1-401717B7681F}" type="presParOf" srcId="{1AC0B295-0800-48AA-BD8E-D688C5E313D2}" destId="{3BFC5441-CF5F-4FC4-AB63-40217299A617}" srcOrd="15" destOrd="0" presId="urn:microsoft.com/office/officeart/2005/8/layout/cycle1"/>
    <dgm:cxn modelId="{1133A48E-31B2-45E6-BD45-D90EEA83C256}" type="presParOf" srcId="{1AC0B295-0800-48AA-BD8E-D688C5E313D2}" destId="{C972BF94-A645-4F2C-BF68-84B7074562D0}" srcOrd="16" destOrd="0" presId="urn:microsoft.com/office/officeart/2005/8/layout/cycle1"/>
    <dgm:cxn modelId="{C3CEC685-2B71-4AF4-BE97-C536EAF153B8}" type="presParOf" srcId="{1AC0B295-0800-48AA-BD8E-D688C5E313D2}" destId="{33E131A9-09FC-4770-A62F-758BA7EAC3FE}" srcOrd="17"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B06AB0-CE72-4E52-BF8E-C637D287687D}">
      <dsp:nvSpPr>
        <dsp:cNvPr id="0" name=""/>
        <dsp:cNvSpPr/>
      </dsp:nvSpPr>
      <dsp:spPr>
        <a:xfrm>
          <a:off x="4143069" y="12148"/>
          <a:ext cx="980758" cy="9807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GB" sz="1600" kern="1200" dirty="0"/>
            <a:t>Planning</a:t>
          </a:r>
          <a:endParaRPr lang="en-US" sz="1600" kern="1200" dirty="0"/>
        </a:p>
      </dsp:txBody>
      <dsp:txXfrm>
        <a:off x="4143069" y="12148"/>
        <a:ext cx="980758" cy="980758"/>
      </dsp:txXfrm>
    </dsp:sp>
    <dsp:sp modelId="{EB06A045-2914-47D2-B93D-7D18B741768E}">
      <dsp:nvSpPr>
        <dsp:cNvPr id="0" name=""/>
        <dsp:cNvSpPr/>
      </dsp:nvSpPr>
      <dsp:spPr>
        <a:xfrm>
          <a:off x="1138201" y="1664"/>
          <a:ext cx="4798453" cy="4798453"/>
        </a:xfrm>
        <a:prstGeom prst="circularArrow">
          <a:avLst>
            <a:gd name="adj1" fmla="val 3986"/>
            <a:gd name="adj2" fmla="val 249998"/>
            <a:gd name="adj3" fmla="val 20952160"/>
            <a:gd name="adj4" fmla="val 18981693"/>
            <a:gd name="adj5" fmla="val 465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FDCBE61-2B45-4ADE-910A-FCB24F696013}">
      <dsp:nvSpPr>
        <dsp:cNvPr id="0" name=""/>
        <dsp:cNvSpPr/>
      </dsp:nvSpPr>
      <dsp:spPr>
        <a:xfrm>
          <a:off x="4918549" y="2147776"/>
          <a:ext cx="1621840" cy="5062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GB" sz="1600" kern="1200" dirty="0"/>
            <a:t>Procurement</a:t>
          </a:r>
          <a:endParaRPr lang="en-US" sz="1600" kern="1200" dirty="0"/>
        </a:p>
      </dsp:txBody>
      <dsp:txXfrm>
        <a:off x="4918549" y="2147776"/>
        <a:ext cx="1621840" cy="506228"/>
      </dsp:txXfrm>
    </dsp:sp>
    <dsp:sp modelId="{1C6B9A64-49AA-4D33-88BF-C70D04C221FF}">
      <dsp:nvSpPr>
        <dsp:cNvPr id="0" name=""/>
        <dsp:cNvSpPr/>
      </dsp:nvSpPr>
      <dsp:spPr>
        <a:xfrm>
          <a:off x="1140205" y="-15014"/>
          <a:ext cx="4798453" cy="4798453"/>
        </a:xfrm>
        <a:prstGeom prst="circularArrow">
          <a:avLst>
            <a:gd name="adj1" fmla="val 3986"/>
            <a:gd name="adj2" fmla="val 249998"/>
            <a:gd name="adj3" fmla="val 2475325"/>
            <a:gd name="adj4" fmla="val 424187"/>
            <a:gd name="adj5" fmla="val 465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EA7C1F1-779A-455B-AE79-E248926B9FD7}">
      <dsp:nvSpPr>
        <dsp:cNvPr id="0" name=""/>
        <dsp:cNvSpPr/>
      </dsp:nvSpPr>
      <dsp:spPr>
        <a:xfrm>
          <a:off x="3954164" y="3945595"/>
          <a:ext cx="1592486" cy="5372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GB" sz="1600" kern="1200" dirty="0"/>
            <a:t>Implementation</a:t>
          </a:r>
          <a:endParaRPr lang="en-US" sz="1600" kern="1200" dirty="0"/>
        </a:p>
      </dsp:txBody>
      <dsp:txXfrm>
        <a:off x="3954164" y="3945595"/>
        <a:ext cx="1592486" cy="537210"/>
      </dsp:txXfrm>
    </dsp:sp>
    <dsp:sp modelId="{E64BCBDA-09A7-49E1-95E1-418ECEBEA7AC}">
      <dsp:nvSpPr>
        <dsp:cNvPr id="0" name=""/>
        <dsp:cNvSpPr/>
      </dsp:nvSpPr>
      <dsp:spPr>
        <a:xfrm>
          <a:off x="1170568" y="-19076"/>
          <a:ext cx="4798453" cy="4798453"/>
        </a:xfrm>
        <a:prstGeom prst="circularArrow">
          <a:avLst>
            <a:gd name="adj1" fmla="val 3986"/>
            <a:gd name="adj2" fmla="val 249998"/>
            <a:gd name="adj3" fmla="val 6442795"/>
            <a:gd name="adj4" fmla="val 4414886"/>
            <a:gd name="adj5" fmla="val 465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3184118-E138-4A7B-AF55-577E2768EFEA}">
      <dsp:nvSpPr>
        <dsp:cNvPr id="0" name=""/>
        <dsp:cNvSpPr/>
      </dsp:nvSpPr>
      <dsp:spPr>
        <a:xfrm>
          <a:off x="1409507" y="3988124"/>
          <a:ext cx="1872404" cy="4308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GB" sz="1600" kern="1200" dirty="0"/>
            <a:t>Maintenance</a:t>
          </a:r>
          <a:endParaRPr lang="en-US" sz="1600" kern="1200" dirty="0"/>
        </a:p>
      </dsp:txBody>
      <dsp:txXfrm>
        <a:off x="1409507" y="3988124"/>
        <a:ext cx="1872404" cy="430886"/>
      </dsp:txXfrm>
    </dsp:sp>
    <dsp:sp modelId="{C3218F34-25D9-4F8C-9366-F17F2D81CF87}">
      <dsp:nvSpPr>
        <dsp:cNvPr id="0" name=""/>
        <dsp:cNvSpPr/>
      </dsp:nvSpPr>
      <dsp:spPr>
        <a:xfrm>
          <a:off x="1132426" y="-45551"/>
          <a:ext cx="4798453" cy="4798453"/>
        </a:xfrm>
        <a:prstGeom prst="circularArrow">
          <a:avLst>
            <a:gd name="adj1" fmla="val 3986"/>
            <a:gd name="adj2" fmla="val 249998"/>
            <a:gd name="adj3" fmla="val 10094340"/>
            <a:gd name="adj4" fmla="val 7907213"/>
            <a:gd name="adj5" fmla="val 465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8F129A7-394D-4474-B7B8-0302A7D38A65}">
      <dsp:nvSpPr>
        <dsp:cNvPr id="0" name=""/>
        <dsp:cNvSpPr/>
      </dsp:nvSpPr>
      <dsp:spPr>
        <a:xfrm>
          <a:off x="409757" y="2158408"/>
          <a:ext cx="1871257" cy="4849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GB" sz="1600" kern="1200" dirty="0"/>
            <a:t>Modification</a:t>
          </a:r>
          <a:endParaRPr lang="en-US" sz="1600" kern="1200" dirty="0"/>
        </a:p>
      </dsp:txBody>
      <dsp:txXfrm>
        <a:off x="409757" y="2158408"/>
        <a:ext cx="1871257" cy="484965"/>
      </dsp:txXfrm>
    </dsp:sp>
    <dsp:sp modelId="{9DB38046-8BB7-41C1-90A7-1B20917B8173}">
      <dsp:nvSpPr>
        <dsp:cNvPr id="0" name=""/>
        <dsp:cNvSpPr/>
      </dsp:nvSpPr>
      <dsp:spPr>
        <a:xfrm>
          <a:off x="1143033" y="-46598"/>
          <a:ext cx="4798453" cy="4798453"/>
        </a:xfrm>
        <a:prstGeom prst="circularArrow">
          <a:avLst>
            <a:gd name="adj1" fmla="val 3986"/>
            <a:gd name="adj2" fmla="val 249998"/>
            <a:gd name="adj3" fmla="val 13247070"/>
            <a:gd name="adj4" fmla="val 11104993"/>
            <a:gd name="adj5" fmla="val 465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972BF94-A645-4F2C-BF68-84B7074562D0}">
      <dsp:nvSpPr>
        <dsp:cNvPr id="0" name=""/>
        <dsp:cNvSpPr/>
      </dsp:nvSpPr>
      <dsp:spPr>
        <a:xfrm>
          <a:off x="1548815" y="328717"/>
          <a:ext cx="1466223" cy="4752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GB" sz="1600" kern="1200" dirty="0"/>
            <a:t>Retirement</a:t>
          </a:r>
          <a:endParaRPr lang="en-US" sz="1600" kern="1200" dirty="0"/>
        </a:p>
      </dsp:txBody>
      <dsp:txXfrm>
        <a:off x="1548815" y="328717"/>
        <a:ext cx="1466223" cy="475226"/>
      </dsp:txXfrm>
    </dsp:sp>
    <dsp:sp modelId="{33E131A9-09FC-4770-A62F-758BA7EAC3FE}">
      <dsp:nvSpPr>
        <dsp:cNvPr id="0" name=""/>
        <dsp:cNvSpPr/>
      </dsp:nvSpPr>
      <dsp:spPr>
        <a:xfrm>
          <a:off x="1089336" y="-13001"/>
          <a:ext cx="4798453" cy="4798453"/>
        </a:xfrm>
        <a:prstGeom prst="circularArrow">
          <a:avLst>
            <a:gd name="adj1" fmla="val 3986"/>
            <a:gd name="adj2" fmla="val 249998"/>
            <a:gd name="adj3" fmla="val 16992354"/>
            <a:gd name="adj4" fmla="val 14989328"/>
            <a:gd name="adj5" fmla="val 465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B06AB0-CE72-4E52-BF8E-C637D287687D}">
      <dsp:nvSpPr>
        <dsp:cNvPr id="0" name=""/>
        <dsp:cNvSpPr/>
      </dsp:nvSpPr>
      <dsp:spPr>
        <a:xfrm>
          <a:off x="2511064" y="8063"/>
          <a:ext cx="605997" cy="6059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GB" sz="1200" b="1" kern="1200" dirty="0">
              <a:solidFill>
                <a:srgbClr val="FF0000"/>
              </a:solidFill>
            </a:rPr>
            <a:t>Planning</a:t>
          </a:r>
          <a:endParaRPr lang="en-US" sz="1200" b="1" kern="1200" dirty="0">
            <a:solidFill>
              <a:srgbClr val="FF0000"/>
            </a:solidFill>
          </a:endParaRPr>
        </a:p>
      </dsp:txBody>
      <dsp:txXfrm>
        <a:off x="2511064" y="8063"/>
        <a:ext cx="605997" cy="605997"/>
      </dsp:txXfrm>
    </dsp:sp>
    <dsp:sp modelId="{EB06A045-2914-47D2-B93D-7D18B741768E}">
      <dsp:nvSpPr>
        <dsp:cNvPr id="0" name=""/>
        <dsp:cNvSpPr/>
      </dsp:nvSpPr>
      <dsp:spPr>
        <a:xfrm>
          <a:off x="659350" y="2028"/>
          <a:ext cx="2958293" cy="2958293"/>
        </a:xfrm>
        <a:prstGeom prst="circularArrow">
          <a:avLst>
            <a:gd name="adj1" fmla="val 3995"/>
            <a:gd name="adj2" fmla="val 250609"/>
            <a:gd name="adj3" fmla="val 20950571"/>
            <a:gd name="adj4" fmla="val 18984418"/>
            <a:gd name="adj5" fmla="val 466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FDCBE61-2B45-4ADE-910A-FCB24F696013}">
      <dsp:nvSpPr>
        <dsp:cNvPr id="0" name=""/>
        <dsp:cNvSpPr/>
      </dsp:nvSpPr>
      <dsp:spPr>
        <a:xfrm>
          <a:off x="2988571" y="1324779"/>
          <a:ext cx="1002113" cy="3127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GB" sz="1200" kern="1200" dirty="0"/>
            <a:t>Procurement</a:t>
          </a:r>
          <a:endParaRPr lang="en-US" sz="1200" kern="1200" dirty="0"/>
        </a:p>
      </dsp:txBody>
      <dsp:txXfrm>
        <a:off x="2988571" y="1324779"/>
        <a:ext cx="1002113" cy="312791"/>
      </dsp:txXfrm>
    </dsp:sp>
    <dsp:sp modelId="{1C6B9A64-49AA-4D33-88BF-C70D04C221FF}">
      <dsp:nvSpPr>
        <dsp:cNvPr id="0" name=""/>
        <dsp:cNvSpPr/>
      </dsp:nvSpPr>
      <dsp:spPr>
        <a:xfrm>
          <a:off x="660590" y="-8260"/>
          <a:ext cx="2958293" cy="2958293"/>
        </a:xfrm>
        <a:prstGeom prst="circularArrow">
          <a:avLst>
            <a:gd name="adj1" fmla="val 3995"/>
            <a:gd name="adj2" fmla="val 250609"/>
            <a:gd name="adj3" fmla="val 2473279"/>
            <a:gd name="adj4" fmla="val 425188"/>
            <a:gd name="adj5" fmla="val 466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EA7C1F1-779A-455B-AE79-E248926B9FD7}">
      <dsp:nvSpPr>
        <dsp:cNvPr id="0" name=""/>
        <dsp:cNvSpPr/>
      </dsp:nvSpPr>
      <dsp:spPr>
        <a:xfrm>
          <a:off x="2348543" y="2432894"/>
          <a:ext cx="1075220" cy="3319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GB" sz="1200" kern="1200" dirty="0"/>
            <a:t>Implementation</a:t>
          </a:r>
          <a:endParaRPr lang="en-US" sz="1200" kern="1200" dirty="0"/>
        </a:p>
      </dsp:txBody>
      <dsp:txXfrm>
        <a:off x="2348543" y="2432894"/>
        <a:ext cx="1075220" cy="331934"/>
      </dsp:txXfrm>
    </dsp:sp>
    <dsp:sp modelId="{E64BCBDA-09A7-49E1-95E1-418ECEBEA7AC}">
      <dsp:nvSpPr>
        <dsp:cNvPr id="0" name=""/>
        <dsp:cNvSpPr/>
      </dsp:nvSpPr>
      <dsp:spPr>
        <a:xfrm>
          <a:off x="679350" y="-10746"/>
          <a:ext cx="2958293" cy="2958293"/>
        </a:xfrm>
        <a:prstGeom prst="circularArrow">
          <a:avLst>
            <a:gd name="adj1" fmla="val 3995"/>
            <a:gd name="adj2" fmla="val 250609"/>
            <a:gd name="adj3" fmla="val 6439998"/>
            <a:gd name="adj4" fmla="val 4418451"/>
            <a:gd name="adj5" fmla="val 466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3184118-E138-4A7B-AF55-577E2768EFEA}">
      <dsp:nvSpPr>
        <dsp:cNvPr id="0" name=""/>
        <dsp:cNvSpPr/>
      </dsp:nvSpPr>
      <dsp:spPr>
        <a:xfrm>
          <a:off x="825480" y="2459188"/>
          <a:ext cx="1156933" cy="2662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GB" sz="1200" kern="1200" dirty="0"/>
            <a:t>Maintenance</a:t>
          </a:r>
          <a:endParaRPr lang="en-US" sz="1200" kern="1200" dirty="0"/>
        </a:p>
      </dsp:txBody>
      <dsp:txXfrm>
        <a:off x="825480" y="2459188"/>
        <a:ext cx="1156933" cy="266238"/>
      </dsp:txXfrm>
    </dsp:sp>
    <dsp:sp modelId="{C3218F34-25D9-4F8C-9366-F17F2D81CF87}">
      <dsp:nvSpPr>
        <dsp:cNvPr id="0" name=""/>
        <dsp:cNvSpPr/>
      </dsp:nvSpPr>
      <dsp:spPr>
        <a:xfrm>
          <a:off x="655780" y="-27094"/>
          <a:ext cx="2958293" cy="2958293"/>
        </a:xfrm>
        <a:prstGeom prst="circularArrow">
          <a:avLst>
            <a:gd name="adj1" fmla="val 3995"/>
            <a:gd name="adj2" fmla="val 250609"/>
            <a:gd name="adj3" fmla="val 10092739"/>
            <a:gd name="adj4" fmla="val 7908375"/>
            <a:gd name="adj5" fmla="val 466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8F129A7-394D-4474-B7B8-0302A7D38A65}">
      <dsp:nvSpPr>
        <dsp:cNvPr id="0" name=""/>
        <dsp:cNvSpPr/>
      </dsp:nvSpPr>
      <dsp:spPr>
        <a:xfrm>
          <a:off x="209255" y="1331348"/>
          <a:ext cx="1156224" cy="2996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GB" sz="1200" kern="1200" dirty="0"/>
            <a:t>Modification</a:t>
          </a:r>
          <a:endParaRPr lang="en-US" sz="1200" kern="1200" dirty="0"/>
        </a:p>
      </dsp:txBody>
      <dsp:txXfrm>
        <a:off x="209255" y="1331348"/>
        <a:ext cx="1156224" cy="299653"/>
      </dsp:txXfrm>
    </dsp:sp>
    <dsp:sp modelId="{9DB38046-8BB7-41C1-90A7-1B20917B8173}">
      <dsp:nvSpPr>
        <dsp:cNvPr id="0" name=""/>
        <dsp:cNvSpPr/>
      </dsp:nvSpPr>
      <dsp:spPr>
        <a:xfrm>
          <a:off x="662339" y="-27742"/>
          <a:ext cx="2958293" cy="2958293"/>
        </a:xfrm>
        <a:prstGeom prst="circularArrow">
          <a:avLst>
            <a:gd name="adj1" fmla="val 3995"/>
            <a:gd name="adj2" fmla="val 250609"/>
            <a:gd name="adj3" fmla="val 13245091"/>
            <a:gd name="adj4" fmla="val 11105869"/>
            <a:gd name="adj5" fmla="val 466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972BF94-A645-4F2C-BF68-84B7074562D0}">
      <dsp:nvSpPr>
        <dsp:cNvPr id="0" name=""/>
        <dsp:cNvSpPr/>
      </dsp:nvSpPr>
      <dsp:spPr>
        <a:xfrm>
          <a:off x="911652" y="203571"/>
          <a:ext cx="905959" cy="2936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GB" sz="1200" kern="1200" dirty="0"/>
            <a:t>Retirement</a:t>
          </a:r>
          <a:endParaRPr lang="en-US" sz="1200" kern="1200" dirty="0"/>
        </a:p>
      </dsp:txBody>
      <dsp:txXfrm>
        <a:off x="911652" y="203571"/>
        <a:ext cx="905959" cy="293635"/>
      </dsp:txXfrm>
    </dsp:sp>
    <dsp:sp modelId="{33E131A9-09FC-4770-A62F-758BA7EAC3FE}">
      <dsp:nvSpPr>
        <dsp:cNvPr id="0" name=""/>
        <dsp:cNvSpPr/>
      </dsp:nvSpPr>
      <dsp:spPr>
        <a:xfrm>
          <a:off x="629175" y="-7010"/>
          <a:ext cx="2958293" cy="2958293"/>
        </a:xfrm>
        <a:prstGeom prst="circularArrow">
          <a:avLst>
            <a:gd name="adj1" fmla="val 3995"/>
            <a:gd name="adj2" fmla="val 250609"/>
            <a:gd name="adj3" fmla="val 16989923"/>
            <a:gd name="adj4" fmla="val 14991980"/>
            <a:gd name="adj5" fmla="val 466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B06AB0-CE72-4E52-BF8E-C637D287687D}">
      <dsp:nvSpPr>
        <dsp:cNvPr id="0" name=""/>
        <dsp:cNvSpPr/>
      </dsp:nvSpPr>
      <dsp:spPr>
        <a:xfrm>
          <a:off x="2511064" y="8063"/>
          <a:ext cx="605997" cy="6059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GB" sz="1200" kern="1200" dirty="0"/>
            <a:t>Planning</a:t>
          </a:r>
          <a:endParaRPr lang="en-US" sz="1200" kern="1200" dirty="0"/>
        </a:p>
      </dsp:txBody>
      <dsp:txXfrm>
        <a:off x="2511064" y="8063"/>
        <a:ext cx="605997" cy="605997"/>
      </dsp:txXfrm>
    </dsp:sp>
    <dsp:sp modelId="{EB06A045-2914-47D2-B93D-7D18B741768E}">
      <dsp:nvSpPr>
        <dsp:cNvPr id="0" name=""/>
        <dsp:cNvSpPr/>
      </dsp:nvSpPr>
      <dsp:spPr>
        <a:xfrm>
          <a:off x="659350" y="2028"/>
          <a:ext cx="2958293" cy="2958293"/>
        </a:xfrm>
        <a:prstGeom prst="circularArrow">
          <a:avLst>
            <a:gd name="adj1" fmla="val 3995"/>
            <a:gd name="adj2" fmla="val 250609"/>
            <a:gd name="adj3" fmla="val 20950571"/>
            <a:gd name="adj4" fmla="val 18984418"/>
            <a:gd name="adj5" fmla="val 466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FDCBE61-2B45-4ADE-910A-FCB24F696013}">
      <dsp:nvSpPr>
        <dsp:cNvPr id="0" name=""/>
        <dsp:cNvSpPr/>
      </dsp:nvSpPr>
      <dsp:spPr>
        <a:xfrm>
          <a:off x="2988571" y="1324779"/>
          <a:ext cx="1002113" cy="3127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GB" sz="1200" b="1" kern="1200" dirty="0">
              <a:solidFill>
                <a:srgbClr val="FF0000"/>
              </a:solidFill>
            </a:rPr>
            <a:t>Procurement</a:t>
          </a:r>
          <a:endParaRPr lang="en-US" sz="1200" b="1" kern="1200" dirty="0">
            <a:solidFill>
              <a:srgbClr val="FF0000"/>
            </a:solidFill>
          </a:endParaRPr>
        </a:p>
      </dsp:txBody>
      <dsp:txXfrm>
        <a:off x="2988571" y="1324779"/>
        <a:ext cx="1002113" cy="312791"/>
      </dsp:txXfrm>
    </dsp:sp>
    <dsp:sp modelId="{1C6B9A64-49AA-4D33-88BF-C70D04C221FF}">
      <dsp:nvSpPr>
        <dsp:cNvPr id="0" name=""/>
        <dsp:cNvSpPr/>
      </dsp:nvSpPr>
      <dsp:spPr>
        <a:xfrm>
          <a:off x="660590" y="-8260"/>
          <a:ext cx="2958293" cy="2958293"/>
        </a:xfrm>
        <a:prstGeom prst="circularArrow">
          <a:avLst>
            <a:gd name="adj1" fmla="val 3995"/>
            <a:gd name="adj2" fmla="val 250609"/>
            <a:gd name="adj3" fmla="val 2473279"/>
            <a:gd name="adj4" fmla="val 425188"/>
            <a:gd name="adj5" fmla="val 466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EA7C1F1-779A-455B-AE79-E248926B9FD7}">
      <dsp:nvSpPr>
        <dsp:cNvPr id="0" name=""/>
        <dsp:cNvSpPr/>
      </dsp:nvSpPr>
      <dsp:spPr>
        <a:xfrm>
          <a:off x="2348543" y="2432894"/>
          <a:ext cx="1075220" cy="3319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GB" sz="1200" kern="1200" dirty="0"/>
            <a:t>Implementation</a:t>
          </a:r>
          <a:endParaRPr lang="en-US" sz="1200" kern="1200" dirty="0"/>
        </a:p>
      </dsp:txBody>
      <dsp:txXfrm>
        <a:off x="2348543" y="2432894"/>
        <a:ext cx="1075220" cy="331934"/>
      </dsp:txXfrm>
    </dsp:sp>
    <dsp:sp modelId="{E64BCBDA-09A7-49E1-95E1-418ECEBEA7AC}">
      <dsp:nvSpPr>
        <dsp:cNvPr id="0" name=""/>
        <dsp:cNvSpPr/>
      </dsp:nvSpPr>
      <dsp:spPr>
        <a:xfrm>
          <a:off x="679350" y="-10746"/>
          <a:ext cx="2958293" cy="2958293"/>
        </a:xfrm>
        <a:prstGeom prst="circularArrow">
          <a:avLst>
            <a:gd name="adj1" fmla="val 3995"/>
            <a:gd name="adj2" fmla="val 250609"/>
            <a:gd name="adj3" fmla="val 6439998"/>
            <a:gd name="adj4" fmla="val 4418451"/>
            <a:gd name="adj5" fmla="val 466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3184118-E138-4A7B-AF55-577E2768EFEA}">
      <dsp:nvSpPr>
        <dsp:cNvPr id="0" name=""/>
        <dsp:cNvSpPr/>
      </dsp:nvSpPr>
      <dsp:spPr>
        <a:xfrm>
          <a:off x="825480" y="2459188"/>
          <a:ext cx="1156933" cy="2662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GB" sz="1200" kern="1200" dirty="0"/>
            <a:t>Maintenance</a:t>
          </a:r>
          <a:endParaRPr lang="en-US" sz="1200" kern="1200" dirty="0"/>
        </a:p>
      </dsp:txBody>
      <dsp:txXfrm>
        <a:off x="825480" y="2459188"/>
        <a:ext cx="1156933" cy="266238"/>
      </dsp:txXfrm>
    </dsp:sp>
    <dsp:sp modelId="{C3218F34-25D9-4F8C-9366-F17F2D81CF87}">
      <dsp:nvSpPr>
        <dsp:cNvPr id="0" name=""/>
        <dsp:cNvSpPr/>
      </dsp:nvSpPr>
      <dsp:spPr>
        <a:xfrm>
          <a:off x="655780" y="-27094"/>
          <a:ext cx="2958293" cy="2958293"/>
        </a:xfrm>
        <a:prstGeom prst="circularArrow">
          <a:avLst>
            <a:gd name="adj1" fmla="val 3995"/>
            <a:gd name="adj2" fmla="val 250609"/>
            <a:gd name="adj3" fmla="val 10092739"/>
            <a:gd name="adj4" fmla="val 7908375"/>
            <a:gd name="adj5" fmla="val 466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8F129A7-394D-4474-B7B8-0302A7D38A65}">
      <dsp:nvSpPr>
        <dsp:cNvPr id="0" name=""/>
        <dsp:cNvSpPr/>
      </dsp:nvSpPr>
      <dsp:spPr>
        <a:xfrm>
          <a:off x="209255" y="1331348"/>
          <a:ext cx="1156224" cy="2996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GB" sz="1200" kern="1200" dirty="0"/>
            <a:t>Modification</a:t>
          </a:r>
          <a:endParaRPr lang="en-US" sz="1200" kern="1200" dirty="0"/>
        </a:p>
      </dsp:txBody>
      <dsp:txXfrm>
        <a:off x="209255" y="1331348"/>
        <a:ext cx="1156224" cy="299653"/>
      </dsp:txXfrm>
    </dsp:sp>
    <dsp:sp modelId="{9DB38046-8BB7-41C1-90A7-1B20917B8173}">
      <dsp:nvSpPr>
        <dsp:cNvPr id="0" name=""/>
        <dsp:cNvSpPr/>
      </dsp:nvSpPr>
      <dsp:spPr>
        <a:xfrm>
          <a:off x="662339" y="-27742"/>
          <a:ext cx="2958293" cy="2958293"/>
        </a:xfrm>
        <a:prstGeom prst="circularArrow">
          <a:avLst>
            <a:gd name="adj1" fmla="val 3995"/>
            <a:gd name="adj2" fmla="val 250609"/>
            <a:gd name="adj3" fmla="val 13245091"/>
            <a:gd name="adj4" fmla="val 11105869"/>
            <a:gd name="adj5" fmla="val 466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972BF94-A645-4F2C-BF68-84B7074562D0}">
      <dsp:nvSpPr>
        <dsp:cNvPr id="0" name=""/>
        <dsp:cNvSpPr/>
      </dsp:nvSpPr>
      <dsp:spPr>
        <a:xfrm>
          <a:off x="911652" y="203571"/>
          <a:ext cx="905959" cy="2936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GB" sz="1200" kern="1200" dirty="0"/>
            <a:t>Retirement</a:t>
          </a:r>
          <a:endParaRPr lang="en-US" sz="1200" kern="1200" dirty="0"/>
        </a:p>
      </dsp:txBody>
      <dsp:txXfrm>
        <a:off x="911652" y="203571"/>
        <a:ext cx="905959" cy="293635"/>
      </dsp:txXfrm>
    </dsp:sp>
    <dsp:sp modelId="{33E131A9-09FC-4770-A62F-758BA7EAC3FE}">
      <dsp:nvSpPr>
        <dsp:cNvPr id="0" name=""/>
        <dsp:cNvSpPr/>
      </dsp:nvSpPr>
      <dsp:spPr>
        <a:xfrm>
          <a:off x="629175" y="-7010"/>
          <a:ext cx="2958293" cy="2958293"/>
        </a:xfrm>
        <a:prstGeom prst="circularArrow">
          <a:avLst>
            <a:gd name="adj1" fmla="val 3995"/>
            <a:gd name="adj2" fmla="val 250609"/>
            <a:gd name="adj3" fmla="val 16989923"/>
            <a:gd name="adj4" fmla="val 14991980"/>
            <a:gd name="adj5" fmla="val 466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B06AB0-CE72-4E52-BF8E-C637D287687D}">
      <dsp:nvSpPr>
        <dsp:cNvPr id="0" name=""/>
        <dsp:cNvSpPr/>
      </dsp:nvSpPr>
      <dsp:spPr>
        <a:xfrm>
          <a:off x="2511064" y="8063"/>
          <a:ext cx="605997" cy="6059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GB" sz="1200" kern="1200" dirty="0"/>
            <a:t>Planning</a:t>
          </a:r>
          <a:endParaRPr lang="en-US" sz="1200" kern="1200" dirty="0"/>
        </a:p>
      </dsp:txBody>
      <dsp:txXfrm>
        <a:off x="2511064" y="8063"/>
        <a:ext cx="605997" cy="605997"/>
      </dsp:txXfrm>
    </dsp:sp>
    <dsp:sp modelId="{EB06A045-2914-47D2-B93D-7D18B741768E}">
      <dsp:nvSpPr>
        <dsp:cNvPr id="0" name=""/>
        <dsp:cNvSpPr/>
      </dsp:nvSpPr>
      <dsp:spPr>
        <a:xfrm>
          <a:off x="659350" y="2028"/>
          <a:ext cx="2958293" cy="2958293"/>
        </a:xfrm>
        <a:prstGeom prst="circularArrow">
          <a:avLst>
            <a:gd name="adj1" fmla="val 3995"/>
            <a:gd name="adj2" fmla="val 250609"/>
            <a:gd name="adj3" fmla="val 20950571"/>
            <a:gd name="adj4" fmla="val 18984418"/>
            <a:gd name="adj5" fmla="val 466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FDCBE61-2B45-4ADE-910A-FCB24F696013}">
      <dsp:nvSpPr>
        <dsp:cNvPr id="0" name=""/>
        <dsp:cNvSpPr/>
      </dsp:nvSpPr>
      <dsp:spPr>
        <a:xfrm>
          <a:off x="2988571" y="1324779"/>
          <a:ext cx="1002113" cy="3127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GB" sz="1200" kern="1200" dirty="0"/>
            <a:t>Procurement</a:t>
          </a:r>
          <a:endParaRPr lang="en-US" sz="1200" kern="1200" dirty="0"/>
        </a:p>
      </dsp:txBody>
      <dsp:txXfrm>
        <a:off x="2988571" y="1324779"/>
        <a:ext cx="1002113" cy="312791"/>
      </dsp:txXfrm>
    </dsp:sp>
    <dsp:sp modelId="{1C6B9A64-49AA-4D33-88BF-C70D04C221FF}">
      <dsp:nvSpPr>
        <dsp:cNvPr id="0" name=""/>
        <dsp:cNvSpPr/>
      </dsp:nvSpPr>
      <dsp:spPr>
        <a:xfrm>
          <a:off x="660590" y="-8260"/>
          <a:ext cx="2958293" cy="2958293"/>
        </a:xfrm>
        <a:prstGeom prst="circularArrow">
          <a:avLst>
            <a:gd name="adj1" fmla="val 3995"/>
            <a:gd name="adj2" fmla="val 250609"/>
            <a:gd name="adj3" fmla="val 2473279"/>
            <a:gd name="adj4" fmla="val 425188"/>
            <a:gd name="adj5" fmla="val 466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EA7C1F1-779A-455B-AE79-E248926B9FD7}">
      <dsp:nvSpPr>
        <dsp:cNvPr id="0" name=""/>
        <dsp:cNvSpPr/>
      </dsp:nvSpPr>
      <dsp:spPr>
        <a:xfrm>
          <a:off x="2348543" y="2432894"/>
          <a:ext cx="1075220" cy="3319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GB" sz="1200" b="1" kern="1200" dirty="0">
              <a:solidFill>
                <a:srgbClr val="FF0000"/>
              </a:solidFill>
            </a:rPr>
            <a:t>Implementation</a:t>
          </a:r>
          <a:endParaRPr lang="en-US" sz="1200" b="1" kern="1200" dirty="0">
            <a:solidFill>
              <a:srgbClr val="FF0000"/>
            </a:solidFill>
          </a:endParaRPr>
        </a:p>
      </dsp:txBody>
      <dsp:txXfrm>
        <a:off x="2348543" y="2432894"/>
        <a:ext cx="1075220" cy="331934"/>
      </dsp:txXfrm>
    </dsp:sp>
    <dsp:sp modelId="{E64BCBDA-09A7-49E1-95E1-418ECEBEA7AC}">
      <dsp:nvSpPr>
        <dsp:cNvPr id="0" name=""/>
        <dsp:cNvSpPr/>
      </dsp:nvSpPr>
      <dsp:spPr>
        <a:xfrm>
          <a:off x="679350" y="-10746"/>
          <a:ext cx="2958293" cy="2958293"/>
        </a:xfrm>
        <a:prstGeom prst="circularArrow">
          <a:avLst>
            <a:gd name="adj1" fmla="val 3995"/>
            <a:gd name="adj2" fmla="val 250609"/>
            <a:gd name="adj3" fmla="val 6439998"/>
            <a:gd name="adj4" fmla="val 4418451"/>
            <a:gd name="adj5" fmla="val 466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3184118-E138-4A7B-AF55-577E2768EFEA}">
      <dsp:nvSpPr>
        <dsp:cNvPr id="0" name=""/>
        <dsp:cNvSpPr/>
      </dsp:nvSpPr>
      <dsp:spPr>
        <a:xfrm>
          <a:off x="825480" y="2459188"/>
          <a:ext cx="1156933" cy="2662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GB" sz="1200" kern="1200" dirty="0"/>
            <a:t>Maintenance</a:t>
          </a:r>
          <a:endParaRPr lang="en-US" sz="1200" kern="1200" dirty="0"/>
        </a:p>
      </dsp:txBody>
      <dsp:txXfrm>
        <a:off x="825480" y="2459188"/>
        <a:ext cx="1156933" cy="266238"/>
      </dsp:txXfrm>
    </dsp:sp>
    <dsp:sp modelId="{C3218F34-25D9-4F8C-9366-F17F2D81CF87}">
      <dsp:nvSpPr>
        <dsp:cNvPr id="0" name=""/>
        <dsp:cNvSpPr/>
      </dsp:nvSpPr>
      <dsp:spPr>
        <a:xfrm>
          <a:off x="655780" y="-27094"/>
          <a:ext cx="2958293" cy="2958293"/>
        </a:xfrm>
        <a:prstGeom prst="circularArrow">
          <a:avLst>
            <a:gd name="adj1" fmla="val 3995"/>
            <a:gd name="adj2" fmla="val 250609"/>
            <a:gd name="adj3" fmla="val 10092739"/>
            <a:gd name="adj4" fmla="val 7908375"/>
            <a:gd name="adj5" fmla="val 466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8F129A7-394D-4474-B7B8-0302A7D38A65}">
      <dsp:nvSpPr>
        <dsp:cNvPr id="0" name=""/>
        <dsp:cNvSpPr/>
      </dsp:nvSpPr>
      <dsp:spPr>
        <a:xfrm>
          <a:off x="209255" y="1331348"/>
          <a:ext cx="1156224" cy="2996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GB" sz="1200" kern="1200" dirty="0"/>
            <a:t>Modification</a:t>
          </a:r>
          <a:endParaRPr lang="en-US" sz="1200" kern="1200" dirty="0"/>
        </a:p>
      </dsp:txBody>
      <dsp:txXfrm>
        <a:off x="209255" y="1331348"/>
        <a:ext cx="1156224" cy="299653"/>
      </dsp:txXfrm>
    </dsp:sp>
    <dsp:sp modelId="{9DB38046-8BB7-41C1-90A7-1B20917B8173}">
      <dsp:nvSpPr>
        <dsp:cNvPr id="0" name=""/>
        <dsp:cNvSpPr/>
      </dsp:nvSpPr>
      <dsp:spPr>
        <a:xfrm>
          <a:off x="662339" y="-27742"/>
          <a:ext cx="2958293" cy="2958293"/>
        </a:xfrm>
        <a:prstGeom prst="circularArrow">
          <a:avLst>
            <a:gd name="adj1" fmla="val 3995"/>
            <a:gd name="adj2" fmla="val 250609"/>
            <a:gd name="adj3" fmla="val 13245091"/>
            <a:gd name="adj4" fmla="val 11105869"/>
            <a:gd name="adj5" fmla="val 466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972BF94-A645-4F2C-BF68-84B7074562D0}">
      <dsp:nvSpPr>
        <dsp:cNvPr id="0" name=""/>
        <dsp:cNvSpPr/>
      </dsp:nvSpPr>
      <dsp:spPr>
        <a:xfrm>
          <a:off x="911652" y="203571"/>
          <a:ext cx="905959" cy="2936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GB" sz="1200" kern="1200" dirty="0"/>
            <a:t>Retirement</a:t>
          </a:r>
          <a:endParaRPr lang="en-US" sz="1200" kern="1200" dirty="0"/>
        </a:p>
      </dsp:txBody>
      <dsp:txXfrm>
        <a:off x="911652" y="203571"/>
        <a:ext cx="905959" cy="293635"/>
      </dsp:txXfrm>
    </dsp:sp>
    <dsp:sp modelId="{33E131A9-09FC-4770-A62F-758BA7EAC3FE}">
      <dsp:nvSpPr>
        <dsp:cNvPr id="0" name=""/>
        <dsp:cNvSpPr/>
      </dsp:nvSpPr>
      <dsp:spPr>
        <a:xfrm>
          <a:off x="629175" y="-7010"/>
          <a:ext cx="2958293" cy="2958293"/>
        </a:xfrm>
        <a:prstGeom prst="circularArrow">
          <a:avLst>
            <a:gd name="adj1" fmla="val 3995"/>
            <a:gd name="adj2" fmla="val 250609"/>
            <a:gd name="adj3" fmla="val 16989923"/>
            <a:gd name="adj4" fmla="val 14991980"/>
            <a:gd name="adj5" fmla="val 466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B06AB0-CE72-4E52-BF8E-C637D287687D}">
      <dsp:nvSpPr>
        <dsp:cNvPr id="0" name=""/>
        <dsp:cNvSpPr/>
      </dsp:nvSpPr>
      <dsp:spPr>
        <a:xfrm>
          <a:off x="2511064" y="8063"/>
          <a:ext cx="605997" cy="6059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GB" sz="1200" kern="1200" dirty="0"/>
            <a:t>Planning</a:t>
          </a:r>
          <a:endParaRPr lang="en-US" sz="1200" kern="1200" dirty="0"/>
        </a:p>
      </dsp:txBody>
      <dsp:txXfrm>
        <a:off x="2511064" y="8063"/>
        <a:ext cx="605997" cy="605997"/>
      </dsp:txXfrm>
    </dsp:sp>
    <dsp:sp modelId="{EB06A045-2914-47D2-B93D-7D18B741768E}">
      <dsp:nvSpPr>
        <dsp:cNvPr id="0" name=""/>
        <dsp:cNvSpPr/>
      </dsp:nvSpPr>
      <dsp:spPr>
        <a:xfrm>
          <a:off x="659350" y="2028"/>
          <a:ext cx="2958293" cy="2958293"/>
        </a:xfrm>
        <a:prstGeom prst="circularArrow">
          <a:avLst>
            <a:gd name="adj1" fmla="val 3995"/>
            <a:gd name="adj2" fmla="val 250609"/>
            <a:gd name="adj3" fmla="val 20950571"/>
            <a:gd name="adj4" fmla="val 18984418"/>
            <a:gd name="adj5" fmla="val 466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FDCBE61-2B45-4ADE-910A-FCB24F696013}">
      <dsp:nvSpPr>
        <dsp:cNvPr id="0" name=""/>
        <dsp:cNvSpPr/>
      </dsp:nvSpPr>
      <dsp:spPr>
        <a:xfrm>
          <a:off x="2988571" y="1324779"/>
          <a:ext cx="1002113" cy="3127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GB" sz="1200" kern="1200" dirty="0"/>
            <a:t>Procurement</a:t>
          </a:r>
          <a:endParaRPr lang="en-US" sz="1200" kern="1200" dirty="0"/>
        </a:p>
      </dsp:txBody>
      <dsp:txXfrm>
        <a:off x="2988571" y="1324779"/>
        <a:ext cx="1002113" cy="312791"/>
      </dsp:txXfrm>
    </dsp:sp>
    <dsp:sp modelId="{1C6B9A64-49AA-4D33-88BF-C70D04C221FF}">
      <dsp:nvSpPr>
        <dsp:cNvPr id="0" name=""/>
        <dsp:cNvSpPr/>
      </dsp:nvSpPr>
      <dsp:spPr>
        <a:xfrm>
          <a:off x="660590" y="-8260"/>
          <a:ext cx="2958293" cy="2958293"/>
        </a:xfrm>
        <a:prstGeom prst="circularArrow">
          <a:avLst>
            <a:gd name="adj1" fmla="val 3995"/>
            <a:gd name="adj2" fmla="val 250609"/>
            <a:gd name="adj3" fmla="val 2473279"/>
            <a:gd name="adj4" fmla="val 425188"/>
            <a:gd name="adj5" fmla="val 466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EA7C1F1-779A-455B-AE79-E248926B9FD7}">
      <dsp:nvSpPr>
        <dsp:cNvPr id="0" name=""/>
        <dsp:cNvSpPr/>
      </dsp:nvSpPr>
      <dsp:spPr>
        <a:xfrm>
          <a:off x="2348543" y="2432894"/>
          <a:ext cx="1075220" cy="3319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GB" sz="1200" kern="1200" dirty="0"/>
            <a:t>Implementation</a:t>
          </a:r>
          <a:endParaRPr lang="en-US" sz="1200" kern="1200" dirty="0"/>
        </a:p>
      </dsp:txBody>
      <dsp:txXfrm>
        <a:off x="2348543" y="2432894"/>
        <a:ext cx="1075220" cy="331934"/>
      </dsp:txXfrm>
    </dsp:sp>
    <dsp:sp modelId="{E64BCBDA-09A7-49E1-95E1-418ECEBEA7AC}">
      <dsp:nvSpPr>
        <dsp:cNvPr id="0" name=""/>
        <dsp:cNvSpPr/>
      </dsp:nvSpPr>
      <dsp:spPr>
        <a:xfrm>
          <a:off x="679350" y="-10746"/>
          <a:ext cx="2958293" cy="2958293"/>
        </a:xfrm>
        <a:prstGeom prst="circularArrow">
          <a:avLst>
            <a:gd name="adj1" fmla="val 3995"/>
            <a:gd name="adj2" fmla="val 250609"/>
            <a:gd name="adj3" fmla="val 6439998"/>
            <a:gd name="adj4" fmla="val 4418451"/>
            <a:gd name="adj5" fmla="val 466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3184118-E138-4A7B-AF55-577E2768EFEA}">
      <dsp:nvSpPr>
        <dsp:cNvPr id="0" name=""/>
        <dsp:cNvSpPr/>
      </dsp:nvSpPr>
      <dsp:spPr>
        <a:xfrm>
          <a:off x="825480" y="2459188"/>
          <a:ext cx="1156933" cy="2662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GB" sz="1200" b="1" kern="1200" dirty="0">
              <a:solidFill>
                <a:srgbClr val="FF0000"/>
              </a:solidFill>
            </a:rPr>
            <a:t>Maintenance</a:t>
          </a:r>
          <a:endParaRPr lang="en-US" sz="1200" b="1" kern="1200" dirty="0">
            <a:solidFill>
              <a:srgbClr val="FF0000"/>
            </a:solidFill>
          </a:endParaRPr>
        </a:p>
      </dsp:txBody>
      <dsp:txXfrm>
        <a:off x="825480" y="2459188"/>
        <a:ext cx="1156933" cy="266238"/>
      </dsp:txXfrm>
    </dsp:sp>
    <dsp:sp modelId="{C3218F34-25D9-4F8C-9366-F17F2D81CF87}">
      <dsp:nvSpPr>
        <dsp:cNvPr id="0" name=""/>
        <dsp:cNvSpPr/>
      </dsp:nvSpPr>
      <dsp:spPr>
        <a:xfrm>
          <a:off x="655780" y="-27094"/>
          <a:ext cx="2958293" cy="2958293"/>
        </a:xfrm>
        <a:prstGeom prst="circularArrow">
          <a:avLst>
            <a:gd name="adj1" fmla="val 3995"/>
            <a:gd name="adj2" fmla="val 250609"/>
            <a:gd name="adj3" fmla="val 10092739"/>
            <a:gd name="adj4" fmla="val 7908375"/>
            <a:gd name="adj5" fmla="val 466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8F129A7-394D-4474-B7B8-0302A7D38A65}">
      <dsp:nvSpPr>
        <dsp:cNvPr id="0" name=""/>
        <dsp:cNvSpPr/>
      </dsp:nvSpPr>
      <dsp:spPr>
        <a:xfrm>
          <a:off x="209255" y="1331348"/>
          <a:ext cx="1156224" cy="2996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GB" sz="1200" kern="1200" dirty="0"/>
            <a:t>Modification</a:t>
          </a:r>
          <a:endParaRPr lang="en-US" sz="1200" kern="1200" dirty="0"/>
        </a:p>
      </dsp:txBody>
      <dsp:txXfrm>
        <a:off x="209255" y="1331348"/>
        <a:ext cx="1156224" cy="299653"/>
      </dsp:txXfrm>
    </dsp:sp>
    <dsp:sp modelId="{9DB38046-8BB7-41C1-90A7-1B20917B8173}">
      <dsp:nvSpPr>
        <dsp:cNvPr id="0" name=""/>
        <dsp:cNvSpPr/>
      </dsp:nvSpPr>
      <dsp:spPr>
        <a:xfrm>
          <a:off x="662339" y="-27742"/>
          <a:ext cx="2958293" cy="2958293"/>
        </a:xfrm>
        <a:prstGeom prst="circularArrow">
          <a:avLst>
            <a:gd name="adj1" fmla="val 3995"/>
            <a:gd name="adj2" fmla="val 250609"/>
            <a:gd name="adj3" fmla="val 13245091"/>
            <a:gd name="adj4" fmla="val 11105869"/>
            <a:gd name="adj5" fmla="val 466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972BF94-A645-4F2C-BF68-84B7074562D0}">
      <dsp:nvSpPr>
        <dsp:cNvPr id="0" name=""/>
        <dsp:cNvSpPr/>
      </dsp:nvSpPr>
      <dsp:spPr>
        <a:xfrm>
          <a:off x="911652" y="203571"/>
          <a:ext cx="905959" cy="2936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GB" sz="1200" kern="1200" dirty="0"/>
            <a:t>Retirement</a:t>
          </a:r>
          <a:endParaRPr lang="en-US" sz="1200" kern="1200" dirty="0"/>
        </a:p>
      </dsp:txBody>
      <dsp:txXfrm>
        <a:off x="911652" y="203571"/>
        <a:ext cx="905959" cy="293635"/>
      </dsp:txXfrm>
    </dsp:sp>
    <dsp:sp modelId="{33E131A9-09FC-4770-A62F-758BA7EAC3FE}">
      <dsp:nvSpPr>
        <dsp:cNvPr id="0" name=""/>
        <dsp:cNvSpPr/>
      </dsp:nvSpPr>
      <dsp:spPr>
        <a:xfrm>
          <a:off x="629175" y="-7010"/>
          <a:ext cx="2958293" cy="2958293"/>
        </a:xfrm>
        <a:prstGeom prst="circularArrow">
          <a:avLst>
            <a:gd name="adj1" fmla="val 3995"/>
            <a:gd name="adj2" fmla="val 250609"/>
            <a:gd name="adj3" fmla="val 16989923"/>
            <a:gd name="adj4" fmla="val 14991980"/>
            <a:gd name="adj5" fmla="val 466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B06AB0-CE72-4E52-BF8E-C637D287687D}">
      <dsp:nvSpPr>
        <dsp:cNvPr id="0" name=""/>
        <dsp:cNvSpPr/>
      </dsp:nvSpPr>
      <dsp:spPr>
        <a:xfrm>
          <a:off x="2511064" y="8063"/>
          <a:ext cx="605997" cy="6059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GB" sz="1200" kern="1200" dirty="0"/>
            <a:t>Planning</a:t>
          </a:r>
          <a:endParaRPr lang="en-US" sz="1200" kern="1200" dirty="0"/>
        </a:p>
      </dsp:txBody>
      <dsp:txXfrm>
        <a:off x="2511064" y="8063"/>
        <a:ext cx="605997" cy="605997"/>
      </dsp:txXfrm>
    </dsp:sp>
    <dsp:sp modelId="{EB06A045-2914-47D2-B93D-7D18B741768E}">
      <dsp:nvSpPr>
        <dsp:cNvPr id="0" name=""/>
        <dsp:cNvSpPr/>
      </dsp:nvSpPr>
      <dsp:spPr>
        <a:xfrm>
          <a:off x="659350" y="2028"/>
          <a:ext cx="2958293" cy="2958293"/>
        </a:xfrm>
        <a:prstGeom prst="circularArrow">
          <a:avLst>
            <a:gd name="adj1" fmla="val 3995"/>
            <a:gd name="adj2" fmla="val 250609"/>
            <a:gd name="adj3" fmla="val 20950571"/>
            <a:gd name="adj4" fmla="val 18984418"/>
            <a:gd name="adj5" fmla="val 466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FDCBE61-2B45-4ADE-910A-FCB24F696013}">
      <dsp:nvSpPr>
        <dsp:cNvPr id="0" name=""/>
        <dsp:cNvSpPr/>
      </dsp:nvSpPr>
      <dsp:spPr>
        <a:xfrm>
          <a:off x="2988571" y="1324779"/>
          <a:ext cx="1002113" cy="3127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GB" sz="1200" kern="1200" dirty="0"/>
            <a:t>Procurement</a:t>
          </a:r>
          <a:endParaRPr lang="en-US" sz="1200" kern="1200" dirty="0"/>
        </a:p>
      </dsp:txBody>
      <dsp:txXfrm>
        <a:off x="2988571" y="1324779"/>
        <a:ext cx="1002113" cy="312791"/>
      </dsp:txXfrm>
    </dsp:sp>
    <dsp:sp modelId="{1C6B9A64-49AA-4D33-88BF-C70D04C221FF}">
      <dsp:nvSpPr>
        <dsp:cNvPr id="0" name=""/>
        <dsp:cNvSpPr/>
      </dsp:nvSpPr>
      <dsp:spPr>
        <a:xfrm>
          <a:off x="660590" y="-8260"/>
          <a:ext cx="2958293" cy="2958293"/>
        </a:xfrm>
        <a:prstGeom prst="circularArrow">
          <a:avLst>
            <a:gd name="adj1" fmla="val 3995"/>
            <a:gd name="adj2" fmla="val 250609"/>
            <a:gd name="adj3" fmla="val 2473279"/>
            <a:gd name="adj4" fmla="val 425188"/>
            <a:gd name="adj5" fmla="val 466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EA7C1F1-779A-455B-AE79-E248926B9FD7}">
      <dsp:nvSpPr>
        <dsp:cNvPr id="0" name=""/>
        <dsp:cNvSpPr/>
      </dsp:nvSpPr>
      <dsp:spPr>
        <a:xfrm>
          <a:off x="2348543" y="2432894"/>
          <a:ext cx="1075220" cy="3319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GB" sz="1200" kern="1200" dirty="0"/>
            <a:t>Implementation</a:t>
          </a:r>
          <a:endParaRPr lang="en-US" sz="1200" kern="1200" dirty="0"/>
        </a:p>
      </dsp:txBody>
      <dsp:txXfrm>
        <a:off x="2348543" y="2432894"/>
        <a:ext cx="1075220" cy="331934"/>
      </dsp:txXfrm>
    </dsp:sp>
    <dsp:sp modelId="{E64BCBDA-09A7-49E1-95E1-418ECEBEA7AC}">
      <dsp:nvSpPr>
        <dsp:cNvPr id="0" name=""/>
        <dsp:cNvSpPr/>
      </dsp:nvSpPr>
      <dsp:spPr>
        <a:xfrm>
          <a:off x="679350" y="-10746"/>
          <a:ext cx="2958293" cy="2958293"/>
        </a:xfrm>
        <a:prstGeom prst="circularArrow">
          <a:avLst>
            <a:gd name="adj1" fmla="val 3995"/>
            <a:gd name="adj2" fmla="val 250609"/>
            <a:gd name="adj3" fmla="val 6439998"/>
            <a:gd name="adj4" fmla="val 4418451"/>
            <a:gd name="adj5" fmla="val 466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3184118-E138-4A7B-AF55-577E2768EFEA}">
      <dsp:nvSpPr>
        <dsp:cNvPr id="0" name=""/>
        <dsp:cNvSpPr/>
      </dsp:nvSpPr>
      <dsp:spPr>
        <a:xfrm>
          <a:off x="825480" y="2459188"/>
          <a:ext cx="1156933" cy="2662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GB" sz="1200" kern="1200" dirty="0"/>
            <a:t>Maintenance</a:t>
          </a:r>
          <a:endParaRPr lang="en-US" sz="1200" kern="1200" dirty="0"/>
        </a:p>
      </dsp:txBody>
      <dsp:txXfrm>
        <a:off x="825480" y="2459188"/>
        <a:ext cx="1156933" cy="266238"/>
      </dsp:txXfrm>
    </dsp:sp>
    <dsp:sp modelId="{C3218F34-25D9-4F8C-9366-F17F2D81CF87}">
      <dsp:nvSpPr>
        <dsp:cNvPr id="0" name=""/>
        <dsp:cNvSpPr/>
      </dsp:nvSpPr>
      <dsp:spPr>
        <a:xfrm>
          <a:off x="655780" y="-27094"/>
          <a:ext cx="2958293" cy="2958293"/>
        </a:xfrm>
        <a:prstGeom prst="circularArrow">
          <a:avLst>
            <a:gd name="adj1" fmla="val 3995"/>
            <a:gd name="adj2" fmla="val 250609"/>
            <a:gd name="adj3" fmla="val 10092739"/>
            <a:gd name="adj4" fmla="val 7908375"/>
            <a:gd name="adj5" fmla="val 466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8F129A7-394D-4474-B7B8-0302A7D38A65}">
      <dsp:nvSpPr>
        <dsp:cNvPr id="0" name=""/>
        <dsp:cNvSpPr/>
      </dsp:nvSpPr>
      <dsp:spPr>
        <a:xfrm>
          <a:off x="209255" y="1331348"/>
          <a:ext cx="1156224" cy="2996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GB" sz="1200" b="1" kern="1200" dirty="0">
              <a:solidFill>
                <a:srgbClr val="FF0000"/>
              </a:solidFill>
            </a:rPr>
            <a:t>Modification</a:t>
          </a:r>
          <a:endParaRPr lang="en-US" sz="1200" b="1" kern="1200" dirty="0">
            <a:solidFill>
              <a:srgbClr val="FF0000"/>
            </a:solidFill>
          </a:endParaRPr>
        </a:p>
      </dsp:txBody>
      <dsp:txXfrm>
        <a:off x="209255" y="1331348"/>
        <a:ext cx="1156224" cy="299653"/>
      </dsp:txXfrm>
    </dsp:sp>
    <dsp:sp modelId="{9DB38046-8BB7-41C1-90A7-1B20917B8173}">
      <dsp:nvSpPr>
        <dsp:cNvPr id="0" name=""/>
        <dsp:cNvSpPr/>
      </dsp:nvSpPr>
      <dsp:spPr>
        <a:xfrm>
          <a:off x="662339" y="-27742"/>
          <a:ext cx="2958293" cy="2958293"/>
        </a:xfrm>
        <a:prstGeom prst="circularArrow">
          <a:avLst>
            <a:gd name="adj1" fmla="val 3995"/>
            <a:gd name="adj2" fmla="val 250609"/>
            <a:gd name="adj3" fmla="val 13245091"/>
            <a:gd name="adj4" fmla="val 11105869"/>
            <a:gd name="adj5" fmla="val 466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972BF94-A645-4F2C-BF68-84B7074562D0}">
      <dsp:nvSpPr>
        <dsp:cNvPr id="0" name=""/>
        <dsp:cNvSpPr/>
      </dsp:nvSpPr>
      <dsp:spPr>
        <a:xfrm>
          <a:off x="911652" y="203571"/>
          <a:ext cx="905959" cy="2936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GB" sz="1200" kern="1200" dirty="0"/>
            <a:t>Retirement</a:t>
          </a:r>
          <a:endParaRPr lang="en-US" sz="1200" kern="1200" dirty="0"/>
        </a:p>
      </dsp:txBody>
      <dsp:txXfrm>
        <a:off x="911652" y="203571"/>
        <a:ext cx="905959" cy="293635"/>
      </dsp:txXfrm>
    </dsp:sp>
    <dsp:sp modelId="{33E131A9-09FC-4770-A62F-758BA7EAC3FE}">
      <dsp:nvSpPr>
        <dsp:cNvPr id="0" name=""/>
        <dsp:cNvSpPr/>
      </dsp:nvSpPr>
      <dsp:spPr>
        <a:xfrm>
          <a:off x="629175" y="-7010"/>
          <a:ext cx="2958293" cy="2958293"/>
        </a:xfrm>
        <a:prstGeom prst="circularArrow">
          <a:avLst>
            <a:gd name="adj1" fmla="val 3995"/>
            <a:gd name="adj2" fmla="val 250609"/>
            <a:gd name="adj3" fmla="val 16989923"/>
            <a:gd name="adj4" fmla="val 14991980"/>
            <a:gd name="adj5" fmla="val 466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B06AB0-CE72-4E52-BF8E-C637D287687D}">
      <dsp:nvSpPr>
        <dsp:cNvPr id="0" name=""/>
        <dsp:cNvSpPr/>
      </dsp:nvSpPr>
      <dsp:spPr>
        <a:xfrm>
          <a:off x="2511064" y="8063"/>
          <a:ext cx="605997" cy="6059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GB" sz="1200" kern="1200" dirty="0"/>
            <a:t>Planning</a:t>
          </a:r>
          <a:endParaRPr lang="en-US" sz="1200" kern="1200" dirty="0"/>
        </a:p>
      </dsp:txBody>
      <dsp:txXfrm>
        <a:off x="2511064" y="8063"/>
        <a:ext cx="605997" cy="605997"/>
      </dsp:txXfrm>
    </dsp:sp>
    <dsp:sp modelId="{EB06A045-2914-47D2-B93D-7D18B741768E}">
      <dsp:nvSpPr>
        <dsp:cNvPr id="0" name=""/>
        <dsp:cNvSpPr/>
      </dsp:nvSpPr>
      <dsp:spPr>
        <a:xfrm>
          <a:off x="659350" y="2028"/>
          <a:ext cx="2958293" cy="2958293"/>
        </a:xfrm>
        <a:prstGeom prst="circularArrow">
          <a:avLst>
            <a:gd name="adj1" fmla="val 3995"/>
            <a:gd name="adj2" fmla="val 250609"/>
            <a:gd name="adj3" fmla="val 20950571"/>
            <a:gd name="adj4" fmla="val 18984418"/>
            <a:gd name="adj5" fmla="val 466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FDCBE61-2B45-4ADE-910A-FCB24F696013}">
      <dsp:nvSpPr>
        <dsp:cNvPr id="0" name=""/>
        <dsp:cNvSpPr/>
      </dsp:nvSpPr>
      <dsp:spPr>
        <a:xfrm>
          <a:off x="2988571" y="1324779"/>
          <a:ext cx="1002113" cy="3127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GB" sz="1200" kern="1200" dirty="0"/>
            <a:t>Procurement</a:t>
          </a:r>
          <a:endParaRPr lang="en-US" sz="1200" kern="1200" dirty="0"/>
        </a:p>
      </dsp:txBody>
      <dsp:txXfrm>
        <a:off x="2988571" y="1324779"/>
        <a:ext cx="1002113" cy="312791"/>
      </dsp:txXfrm>
    </dsp:sp>
    <dsp:sp modelId="{1C6B9A64-49AA-4D33-88BF-C70D04C221FF}">
      <dsp:nvSpPr>
        <dsp:cNvPr id="0" name=""/>
        <dsp:cNvSpPr/>
      </dsp:nvSpPr>
      <dsp:spPr>
        <a:xfrm>
          <a:off x="660590" y="-8260"/>
          <a:ext cx="2958293" cy="2958293"/>
        </a:xfrm>
        <a:prstGeom prst="circularArrow">
          <a:avLst>
            <a:gd name="adj1" fmla="val 3995"/>
            <a:gd name="adj2" fmla="val 250609"/>
            <a:gd name="adj3" fmla="val 2473279"/>
            <a:gd name="adj4" fmla="val 425188"/>
            <a:gd name="adj5" fmla="val 466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EA7C1F1-779A-455B-AE79-E248926B9FD7}">
      <dsp:nvSpPr>
        <dsp:cNvPr id="0" name=""/>
        <dsp:cNvSpPr/>
      </dsp:nvSpPr>
      <dsp:spPr>
        <a:xfrm>
          <a:off x="2348543" y="2432894"/>
          <a:ext cx="1075220" cy="3319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GB" sz="1200" kern="1200" dirty="0"/>
            <a:t>Implementation</a:t>
          </a:r>
          <a:endParaRPr lang="en-US" sz="1200" kern="1200" dirty="0"/>
        </a:p>
      </dsp:txBody>
      <dsp:txXfrm>
        <a:off x="2348543" y="2432894"/>
        <a:ext cx="1075220" cy="331934"/>
      </dsp:txXfrm>
    </dsp:sp>
    <dsp:sp modelId="{E64BCBDA-09A7-49E1-95E1-418ECEBEA7AC}">
      <dsp:nvSpPr>
        <dsp:cNvPr id="0" name=""/>
        <dsp:cNvSpPr/>
      </dsp:nvSpPr>
      <dsp:spPr>
        <a:xfrm>
          <a:off x="679350" y="-10746"/>
          <a:ext cx="2958293" cy="2958293"/>
        </a:xfrm>
        <a:prstGeom prst="circularArrow">
          <a:avLst>
            <a:gd name="adj1" fmla="val 3995"/>
            <a:gd name="adj2" fmla="val 250609"/>
            <a:gd name="adj3" fmla="val 6439998"/>
            <a:gd name="adj4" fmla="val 4418451"/>
            <a:gd name="adj5" fmla="val 466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3184118-E138-4A7B-AF55-577E2768EFEA}">
      <dsp:nvSpPr>
        <dsp:cNvPr id="0" name=""/>
        <dsp:cNvSpPr/>
      </dsp:nvSpPr>
      <dsp:spPr>
        <a:xfrm>
          <a:off x="825480" y="2459188"/>
          <a:ext cx="1156933" cy="2662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GB" sz="1200" kern="1200" dirty="0"/>
            <a:t>Maintenance</a:t>
          </a:r>
          <a:endParaRPr lang="en-US" sz="1200" kern="1200" dirty="0"/>
        </a:p>
      </dsp:txBody>
      <dsp:txXfrm>
        <a:off x="825480" y="2459188"/>
        <a:ext cx="1156933" cy="266238"/>
      </dsp:txXfrm>
    </dsp:sp>
    <dsp:sp modelId="{C3218F34-25D9-4F8C-9366-F17F2D81CF87}">
      <dsp:nvSpPr>
        <dsp:cNvPr id="0" name=""/>
        <dsp:cNvSpPr/>
      </dsp:nvSpPr>
      <dsp:spPr>
        <a:xfrm>
          <a:off x="655780" y="-27094"/>
          <a:ext cx="2958293" cy="2958293"/>
        </a:xfrm>
        <a:prstGeom prst="circularArrow">
          <a:avLst>
            <a:gd name="adj1" fmla="val 3995"/>
            <a:gd name="adj2" fmla="val 250609"/>
            <a:gd name="adj3" fmla="val 10092739"/>
            <a:gd name="adj4" fmla="val 7908375"/>
            <a:gd name="adj5" fmla="val 466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8F129A7-394D-4474-B7B8-0302A7D38A65}">
      <dsp:nvSpPr>
        <dsp:cNvPr id="0" name=""/>
        <dsp:cNvSpPr/>
      </dsp:nvSpPr>
      <dsp:spPr>
        <a:xfrm>
          <a:off x="209255" y="1331348"/>
          <a:ext cx="1156224" cy="2996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GB" sz="1200" kern="1200" dirty="0"/>
            <a:t>Modification</a:t>
          </a:r>
          <a:endParaRPr lang="en-US" sz="1200" kern="1200" dirty="0"/>
        </a:p>
      </dsp:txBody>
      <dsp:txXfrm>
        <a:off x="209255" y="1331348"/>
        <a:ext cx="1156224" cy="299653"/>
      </dsp:txXfrm>
    </dsp:sp>
    <dsp:sp modelId="{9DB38046-8BB7-41C1-90A7-1B20917B8173}">
      <dsp:nvSpPr>
        <dsp:cNvPr id="0" name=""/>
        <dsp:cNvSpPr/>
      </dsp:nvSpPr>
      <dsp:spPr>
        <a:xfrm>
          <a:off x="662339" y="-27742"/>
          <a:ext cx="2958293" cy="2958293"/>
        </a:xfrm>
        <a:prstGeom prst="circularArrow">
          <a:avLst>
            <a:gd name="adj1" fmla="val 3995"/>
            <a:gd name="adj2" fmla="val 250609"/>
            <a:gd name="adj3" fmla="val 13245091"/>
            <a:gd name="adj4" fmla="val 11105869"/>
            <a:gd name="adj5" fmla="val 466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972BF94-A645-4F2C-BF68-84B7074562D0}">
      <dsp:nvSpPr>
        <dsp:cNvPr id="0" name=""/>
        <dsp:cNvSpPr/>
      </dsp:nvSpPr>
      <dsp:spPr>
        <a:xfrm>
          <a:off x="911652" y="203571"/>
          <a:ext cx="905959" cy="2936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GB" sz="1200" b="1" kern="1200" dirty="0">
              <a:solidFill>
                <a:srgbClr val="FF0000"/>
              </a:solidFill>
            </a:rPr>
            <a:t>Retirement</a:t>
          </a:r>
          <a:endParaRPr lang="en-US" sz="1200" b="1" kern="1200" dirty="0">
            <a:solidFill>
              <a:srgbClr val="FF0000"/>
            </a:solidFill>
          </a:endParaRPr>
        </a:p>
      </dsp:txBody>
      <dsp:txXfrm>
        <a:off x="911652" y="203571"/>
        <a:ext cx="905959" cy="293635"/>
      </dsp:txXfrm>
    </dsp:sp>
    <dsp:sp modelId="{33E131A9-09FC-4770-A62F-758BA7EAC3FE}">
      <dsp:nvSpPr>
        <dsp:cNvPr id="0" name=""/>
        <dsp:cNvSpPr/>
      </dsp:nvSpPr>
      <dsp:spPr>
        <a:xfrm>
          <a:off x="629175" y="-7010"/>
          <a:ext cx="2958293" cy="2958293"/>
        </a:xfrm>
        <a:prstGeom prst="circularArrow">
          <a:avLst>
            <a:gd name="adj1" fmla="val 3995"/>
            <a:gd name="adj2" fmla="val 250609"/>
            <a:gd name="adj3" fmla="val 16989923"/>
            <a:gd name="adj4" fmla="val 14991980"/>
            <a:gd name="adj5" fmla="val 466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EE63EE3-F3AD-4420-B863-56687C55A199}" type="datetimeFigureOut">
              <a:rPr lang="en-GB" smtClean="0"/>
              <a:t>12/07/2017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DE4DD5-38DF-4418-BD24-010F4D832B4F}" type="slidenum">
              <a:rPr lang="en-GB" smtClean="0"/>
              <a:t>‹#›</a:t>
            </a:fld>
            <a:endParaRPr lang="en-GB"/>
          </a:p>
        </p:txBody>
      </p:sp>
    </p:spTree>
    <p:extLst>
      <p:ext uri="{BB962C8B-B14F-4D97-AF65-F5344CB8AC3E}">
        <p14:creationId xmlns:p14="http://schemas.microsoft.com/office/powerpoint/2010/main" val="35264603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E63EE3-F3AD-4420-B863-56687C55A199}" type="datetimeFigureOut">
              <a:rPr lang="en-GB" smtClean="0"/>
              <a:t>12/07/2017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DE4DD5-38DF-4418-BD24-010F4D832B4F}" type="slidenum">
              <a:rPr lang="en-GB" smtClean="0"/>
              <a:t>‹#›</a:t>
            </a:fld>
            <a:endParaRPr lang="en-GB"/>
          </a:p>
        </p:txBody>
      </p:sp>
    </p:spTree>
    <p:extLst>
      <p:ext uri="{BB962C8B-B14F-4D97-AF65-F5344CB8AC3E}">
        <p14:creationId xmlns:p14="http://schemas.microsoft.com/office/powerpoint/2010/main" val="33488790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E63EE3-F3AD-4420-B863-56687C55A199}" type="datetimeFigureOut">
              <a:rPr lang="en-GB" smtClean="0"/>
              <a:t>12/07/2017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DE4DD5-38DF-4418-BD24-010F4D832B4F}" type="slidenum">
              <a:rPr lang="en-GB" smtClean="0"/>
              <a:t>‹#›</a:t>
            </a:fld>
            <a:endParaRPr lang="en-GB"/>
          </a:p>
        </p:txBody>
      </p:sp>
    </p:spTree>
    <p:extLst>
      <p:ext uri="{BB962C8B-B14F-4D97-AF65-F5344CB8AC3E}">
        <p14:creationId xmlns:p14="http://schemas.microsoft.com/office/powerpoint/2010/main" val="15319877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E63EE3-F3AD-4420-B863-56687C55A199}" type="datetimeFigureOut">
              <a:rPr lang="en-GB" smtClean="0"/>
              <a:t>12/07/2017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DE4DD5-38DF-4418-BD24-010F4D832B4F}" type="slidenum">
              <a:rPr lang="en-GB" smtClean="0"/>
              <a:t>‹#›</a:t>
            </a:fld>
            <a:endParaRPr lang="en-GB"/>
          </a:p>
        </p:txBody>
      </p:sp>
    </p:spTree>
    <p:extLst>
      <p:ext uri="{BB962C8B-B14F-4D97-AF65-F5344CB8AC3E}">
        <p14:creationId xmlns:p14="http://schemas.microsoft.com/office/powerpoint/2010/main" val="8040585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EE63EE3-F3AD-4420-B863-56687C55A199}" type="datetimeFigureOut">
              <a:rPr lang="en-GB" smtClean="0"/>
              <a:t>12/07/2017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DE4DD5-38DF-4418-BD24-010F4D832B4F}" type="slidenum">
              <a:rPr lang="en-GB" smtClean="0"/>
              <a:t>‹#›</a:t>
            </a:fld>
            <a:endParaRPr lang="en-GB"/>
          </a:p>
        </p:txBody>
      </p:sp>
    </p:spTree>
    <p:extLst>
      <p:ext uri="{BB962C8B-B14F-4D97-AF65-F5344CB8AC3E}">
        <p14:creationId xmlns:p14="http://schemas.microsoft.com/office/powerpoint/2010/main" val="15802065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EE63EE3-F3AD-4420-B863-56687C55A199}" type="datetimeFigureOut">
              <a:rPr lang="en-GB" smtClean="0"/>
              <a:t>12/07/2017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DDE4DD5-38DF-4418-BD24-010F4D832B4F}" type="slidenum">
              <a:rPr lang="en-GB" smtClean="0"/>
              <a:t>‹#›</a:t>
            </a:fld>
            <a:endParaRPr lang="en-GB"/>
          </a:p>
        </p:txBody>
      </p:sp>
    </p:spTree>
    <p:extLst>
      <p:ext uri="{BB962C8B-B14F-4D97-AF65-F5344CB8AC3E}">
        <p14:creationId xmlns:p14="http://schemas.microsoft.com/office/powerpoint/2010/main" val="31824804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EE63EE3-F3AD-4420-B863-56687C55A199}" type="datetimeFigureOut">
              <a:rPr lang="en-GB" smtClean="0"/>
              <a:t>12/07/2017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DDE4DD5-38DF-4418-BD24-010F4D832B4F}" type="slidenum">
              <a:rPr lang="en-GB" smtClean="0"/>
              <a:t>‹#›</a:t>
            </a:fld>
            <a:endParaRPr lang="en-GB"/>
          </a:p>
        </p:txBody>
      </p:sp>
    </p:spTree>
    <p:extLst>
      <p:ext uri="{BB962C8B-B14F-4D97-AF65-F5344CB8AC3E}">
        <p14:creationId xmlns:p14="http://schemas.microsoft.com/office/powerpoint/2010/main" val="20444949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EE63EE3-F3AD-4420-B863-56687C55A199}" type="datetimeFigureOut">
              <a:rPr lang="en-GB" smtClean="0"/>
              <a:t>12/07/2017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DDE4DD5-38DF-4418-BD24-010F4D832B4F}" type="slidenum">
              <a:rPr lang="en-GB" smtClean="0"/>
              <a:t>‹#›</a:t>
            </a:fld>
            <a:endParaRPr lang="en-GB"/>
          </a:p>
        </p:txBody>
      </p:sp>
    </p:spTree>
    <p:extLst>
      <p:ext uri="{BB962C8B-B14F-4D97-AF65-F5344CB8AC3E}">
        <p14:creationId xmlns:p14="http://schemas.microsoft.com/office/powerpoint/2010/main" val="8902377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E63EE3-F3AD-4420-B863-56687C55A199}" type="datetimeFigureOut">
              <a:rPr lang="en-GB" smtClean="0"/>
              <a:t>12/07/2017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DDE4DD5-38DF-4418-BD24-010F4D832B4F}" type="slidenum">
              <a:rPr lang="en-GB" smtClean="0"/>
              <a:t>‹#›</a:t>
            </a:fld>
            <a:endParaRPr lang="en-GB"/>
          </a:p>
        </p:txBody>
      </p:sp>
    </p:spTree>
    <p:extLst>
      <p:ext uri="{BB962C8B-B14F-4D97-AF65-F5344CB8AC3E}">
        <p14:creationId xmlns:p14="http://schemas.microsoft.com/office/powerpoint/2010/main" val="25560965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EE63EE3-F3AD-4420-B863-56687C55A199}" type="datetimeFigureOut">
              <a:rPr lang="en-GB" smtClean="0"/>
              <a:t>12/07/2017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DDE4DD5-38DF-4418-BD24-010F4D832B4F}" type="slidenum">
              <a:rPr lang="en-GB" smtClean="0"/>
              <a:t>‹#›</a:t>
            </a:fld>
            <a:endParaRPr lang="en-GB"/>
          </a:p>
        </p:txBody>
      </p:sp>
    </p:spTree>
    <p:extLst>
      <p:ext uri="{BB962C8B-B14F-4D97-AF65-F5344CB8AC3E}">
        <p14:creationId xmlns:p14="http://schemas.microsoft.com/office/powerpoint/2010/main" val="544562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EE63EE3-F3AD-4420-B863-56687C55A199}" type="datetimeFigureOut">
              <a:rPr lang="en-GB" smtClean="0"/>
              <a:t>12/07/2017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DDE4DD5-38DF-4418-BD24-010F4D832B4F}" type="slidenum">
              <a:rPr lang="en-GB" smtClean="0"/>
              <a:t>‹#›</a:t>
            </a:fld>
            <a:endParaRPr lang="en-GB"/>
          </a:p>
        </p:txBody>
      </p:sp>
    </p:spTree>
    <p:extLst>
      <p:ext uri="{BB962C8B-B14F-4D97-AF65-F5344CB8AC3E}">
        <p14:creationId xmlns:p14="http://schemas.microsoft.com/office/powerpoint/2010/main" val="24037948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E63EE3-F3AD-4420-B863-56687C55A199}" type="datetimeFigureOut">
              <a:rPr lang="en-GB" smtClean="0"/>
              <a:t>12/07/2017</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DE4DD5-38DF-4418-BD24-010F4D832B4F}" type="slidenum">
              <a:rPr lang="en-GB" smtClean="0"/>
              <a:t>‹#›</a:t>
            </a:fld>
            <a:endParaRPr lang="en-GB"/>
          </a:p>
        </p:txBody>
      </p:sp>
    </p:spTree>
    <p:extLst>
      <p:ext uri="{BB962C8B-B14F-4D97-AF65-F5344CB8AC3E}">
        <p14:creationId xmlns:p14="http://schemas.microsoft.com/office/powerpoint/2010/main" val="584850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s://its.uncg.edu/Software/Licensing/"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nip Single Corner Rectangle 2"/>
          <p:cNvSpPr/>
          <p:nvPr/>
        </p:nvSpPr>
        <p:spPr>
          <a:xfrm flipH="1">
            <a:off x="3317358" y="737754"/>
            <a:ext cx="5826642" cy="708274"/>
          </a:xfrm>
          <a:custGeom>
            <a:avLst/>
            <a:gdLst>
              <a:gd name="connsiteX0" fmla="*/ 0 w 5569525"/>
              <a:gd name="connsiteY0" fmla="*/ 0 h 1267691"/>
              <a:gd name="connsiteX1" fmla="*/ 5569525 w 5569525"/>
              <a:gd name="connsiteY1" fmla="*/ 0 h 1267691"/>
              <a:gd name="connsiteX2" fmla="*/ 5569525 w 5569525"/>
              <a:gd name="connsiteY2" fmla="*/ 0 h 1267691"/>
              <a:gd name="connsiteX3" fmla="*/ 5569525 w 5569525"/>
              <a:gd name="connsiteY3" fmla="*/ 1267691 h 1267691"/>
              <a:gd name="connsiteX4" fmla="*/ 0 w 5569525"/>
              <a:gd name="connsiteY4" fmla="*/ 1267691 h 1267691"/>
              <a:gd name="connsiteX5" fmla="*/ 0 w 5569525"/>
              <a:gd name="connsiteY5" fmla="*/ 0 h 1267691"/>
              <a:gd name="connsiteX0" fmla="*/ 0 w 5569525"/>
              <a:gd name="connsiteY0" fmla="*/ 0 h 1267691"/>
              <a:gd name="connsiteX1" fmla="*/ 5569525 w 5569525"/>
              <a:gd name="connsiteY1" fmla="*/ 0 h 1267691"/>
              <a:gd name="connsiteX2" fmla="*/ 5569525 w 5569525"/>
              <a:gd name="connsiteY2" fmla="*/ 0 h 1267691"/>
              <a:gd name="connsiteX3" fmla="*/ 5075957 w 5569525"/>
              <a:gd name="connsiteY3" fmla="*/ 1262496 h 1267691"/>
              <a:gd name="connsiteX4" fmla="*/ 0 w 5569525"/>
              <a:gd name="connsiteY4" fmla="*/ 1267691 h 1267691"/>
              <a:gd name="connsiteX5" fmla="*/ 0 w 5569525"/>
              <a:gd name="connsiteY5" fmla="*/ 0 h 1267691"/>
              <a:gd name="connsiteX0" fmla="*/ 0 w 5569525"/>
              <a:gd name="connsiteY0" fmla="*/ 0 h 1267691"/>
              <a:gd name="connsiteX1" fmla="*/ 5569525 w 5569525"/>
              <a:gd name="connsiteY1" fmla="*/ 0 h 1267691"/>
              <a:gd name="connsiteX2" fmla="*/ 5569525 w 5569525"/>
              <a:gd name="connsiteY2" fmla="*/ 0 h 1267691"/>
              <a:gd name="connsiteX3" fmla="*/ 5340925 w 5569525"/>
              <a:gd name="connsiteY3" fmla="*/ 1262496 h 1267691"/>
              <a:gd name="connsiteX4" fmla="*/ 0 w 5569525"/>
              <a:gd name="connsiteY4" fmla="*/ 1267691 h 1267691"/>
              <a:gd name="connsiteX5" fmla="*/ 0 w 5569525"/>
              <a:gd name="connsiteY5" fmla="*/ 0 h 126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69525" h="1267691">
                <a:moveTo>
                  <a:pt x="0" y="0"/>
                </a:moveTo>
                <a:lnTo>
                  <a:pt x="5569525" y="0"/>
                </a:lnTo>
                <a:lnTo>
                  <a:pt x="5569525" y="0"/>
                </a:lnTo>
                <a:lnTo>
                  <a:pt x="5340925" y="1262496"/>
                </a:lnTo>
                <a:lnTo>
                  <a:pt x="0" y="1267691"/>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ctrTitle"/>
          </p:nvPr>
        </p:nvSpPr>
        <p:spPr>
          <a:xfrm>
            <a:off x="3574473" y="737753"/>
            <a:ext cx="5569527" cy="708275"/>
          </a:xfrm>
        </p:spPr>
        <p:txBody>
          <a:bodyPr anchor="ctr">
            <a:normAutofit/>
          </a:bodyPr>
          <a:lstStyle/>
          <a:p>
            <a:pPr algn="l"/>
            <a:r>
              <a:rPr lang="en-GB" sz="3200" b="1" dirty="0">
                <a:solidFill>
                  <a:schemeClr val="bg1"/>
                </a:solidFill>
              </a:rPr>
              <a:t>Organisational IT Requirements</a:t>
            </a:r>
          </a:p>
        </p:txBody>
      </p:sp>
    </p:spTree>
    <p:extLst>
      <p:ext uri="{BB962C8B-B14F-4D97-AF65-F5344CB8AC3E}">
        <p14:creationId xmlns:p14="http://schemas.microsoft.com/office/powerpoint/2010/main" val="9849117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8" y="372777"/>
            <a:ext cx="295770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2800" dirty="0" smtClean="0">
                <a:solidFill>
                  <a:schemeClr val="bg1"/>
                </a:solidFill>
                <a:latin typeface="Arial" panose="020B0604020202020204" pitchFamily="34" charset="0"/>
                <a:cs typeface="Arial" panose="020B0604020202020204" pitchFamily="34" charset="0"/>
              </a:rPr>
              <a:t>Maintenance</a:t>
            </a:r>
            <a:endParaRPr lang="en-GB" sz="2800" dirty="0">
              <a:solidFill>
                <a:schemeClr val="bg1"/>
              </a:solidFill>
              <a:latin typeface="Arial" panose="020B0604020202020204" pitchFamily="34" charset="0"/>
              <a:cs typeface="Arial" panose="020B0604020202020204" pitchFamily="34" charset="0"/>
            </a:endParaRPr>
          </a:p>
        </p:txBody>
      </p:sp>
      <p:sp>
        <p:nvSpPr>
          <p:cNvPr id="4" name="TextBox 3"/>
          <p:cNvSpPr txBox="1"/>
          <p:nvPr/>
        </p:nvSpPr>
        <p:spPr>
          <a:xfrm>
            <a:off x="75948" y="1292254"/>
            <a:ext cx="8190973" cy="707886"/>
          </a:xfrm>
          <a:prstGeom prst="rect">
            <a:avLst/>
          </a:prstGeom>
          <a:noFill/>
        </p:spPr>
        <p:txBody>
          <a:bodyPr wrap="square" rtlCol="0">
            <a:spAutoFit/>
          </a:bodyPr>
          <a:lstStyle/>
          <a:p>
            <a:r>
              <a:rPr lang="en-GB" sz="2000" dirty="0" smtClean="0"/>
              <a:t>What policies, processes and procedures can an organisation use to meet strategic objectives related to </a:t>
            </a:r>
            <a:r>
              <a:rPr lang="en-GB" sz="2000" b="1" dirty="0" smtClean="0"/>
              <a:t>maintenance?</a:t>
            </a:r>
            <a:endParaRPr lang="en-GB" sz="2000" b="1" dirty="0"/>
          </a:p>
        </p:txBody>
      </p:sp>
    </p:spTree>
    <p:extLst>
      <p:ext uri="{BB962C8B-B14F-4D97-AF65-F5344CB8AC3E}">
        <p14:creationId xmlns:p14="http://schemas.microsoft.com/office/powerpoint/2010/main" val="20257893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8" y="372777"/>
            <a:ext cx="295770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2800" dirty="0" smtClean="0">
                <a:solidFill>
                  <a:schemeClr val="bg1"/>
                </a:solidFill>
                <a:latin typeface="Arial" panose="020B0604020202020204" pitchFamily="34" charset="0"/>
                <a:cs typeface="Arial" panose="020B0604020202020204" pitchFamily="34" charset="0"/>
              </a:rPr>
              <a:t>Maintenance</a:t>
            </a:r>
            <a:endParaRPr lang="en-GB" sz="2800" dirty="0">
              <a:solidFill>
                <a:schemeClr val="bg1"/>
              </a:solidFill>
              <a:latin typeface="Arial" panose="020B0604020202020204" pitchFamily="34" charset="0"/>
              <a:cs typeface="Arial" panose="020B0604020202020204" pitchFamily="34" charset="0"/>
            </a:endParaRPr>
          </a:p>
        </p:txBody>
      </p:sp>
      <p:sp>
        <p:nvSpPr>
          <p:cNvPr id="4" name="TextBox 3"/>
          <p:cNvSpPr txBox="1"/>
          <p:nvPr/>
        </p:nvSpPr>
        <p:spPr>
          <a:xfrm>
            <a:off x="75948" y="1292254"/>
            <a:ext cx="8190973" cy="4401205"/>
          </a:xfrm>
          <a:prstGeom prst="rect">
            <a:avLst/>
          </a:prstGeom>
          <a:noFill/>
        </p:spPr>
        <p:txBody>
          <a:bodyPr wrap="square" rtlCol="0">
            <a:spAutoFit/>
          </a:bodyPr>
          <a:lstStyle/>
          <a:p>
            <a:r>
              <a:rPr lang="en-GB" sz="2000" dirty="0" smtClean="0"/>
              <a:t>What policies, processes and procedures can an organisation use to meet strategic objectives related to </a:t>
            </a:r>
            <a:r>
              <a:rPr lang="en-GB" sz="2000" b="1" dirty="0" smtClean="0"/>
              <a:t>maintenance?</a:t>
            </a:r>
          </a:p>
          <a:p>
            <a:endParaRPr lang="en-GB" sz="2000" b="1" dirty="0"/>
          </a:p>
          <a:p>
            <a:pPr marL="342900" indent="-342900">
              <a:buFont typeface="Arial" panose="020B0604020202020204" pitchFamily="34" charset="0"/>
              <a:buChar char="•"/>
            </a:pPr>
            <a:r>
              <a:rPr lang="en-GB" sz="2000" dirty="0" smtClean="0"/>
              <a:t>Maintenance schedule:</a:t>
            </a:r>
          </a:p>
          <a:p>
            <a:pPr marL="800100" lvl="1" indent="-342900">
              <a:buFont typeface="Arial" panose="020B0604020202020204" pitchFamily="34" charset="0"/>
              <a:buChar char="•"/>
            </a:pPr>
            <a:r>
              <a:rPr lang="en-GB" sz="2000" dirty="0" smtClean="0"/>
              <a:t>Reactive</a:t>
            </a:r>
          </a:p>
          <a:p>
            <a:pPr marL="800100" lvl="1" indent="-342900">
              <a:buFont typeface="Arial" panose="020B0604020202020204" pitchFamily="34" charset="0"/>
              <a:buChar char="•"/>
            </a:pPr>
            <a:r>
              <a:rPr lang="en-GB" sz="2000" dirty="0" smtClean="0"/>
              <a:t>Planned/Preventative/Scheduled</a:t>
            </a:r>
          </a:p>
          <a:p>
            <a:pPr marL="800100" lvl="1" indent="-342900">
              <a:buFont typeface="Arial" panose="020B0604020202020204" pitchFamily="34" charset="0"/>
              <a:buChar char="•"/>
            </a:pPr>
            <a:r>
              <a:rPr lang="en-GB" sz="2000" dirty="0" smtClean="0"/>
              <a:t>Condition-Based</a:t>
            </a:r>
          </a:p>
          <a:p>
            <a:pPr marL="800100" lvl="1" indent="-342900">
              <a:buFont typeface="Arial" panose="020B0604020202020204" pitchFamily="34" charset="0"/>
              <a:buChar char="•"/>
            </a:pPr>
            <a:r>
              <a:rPr lang="en-GB" sz="2000" dirty="0" smtClean="0"/>
              <a:t>Risk-Based</a:t>
            </a:r>
          </a:p>
          <a:p>
            <a:pPr marL="342900" indent="-342900">
              <a:buFont typeface="Arial" panose="020B0604020202020204" pitchFamily="34" charset="0"/>
              <a:buChar char="•"/>
            </a:pPr>
            <a:r>
              <a:rPr lang="en-GB" sz="2000" dirty="0" smtClean="0"/>
              <a:t>Contract with a hardware maintenance firm</a:t>
            </a:r>
          </a:p>
          <a:p>
            <a:pPr marL="342900" indent="-342900">
              <a:buFont typeface="Arial" panose="020B0604020202020204" pitchFamily="34" charset="0"/>
              <a:buChar char="•"/>
            </a:pPr>
            <a:r>
              <a:rPr lang="en-GB" sz="2000" dirty="0" smtClean="0"/>
              <a:t>Contract with a hardware component </a:t>
            </a:r>
            <a:r>
              <a:rPr lang="en-GB" sz="2000" dirty="0" smtClean="0"/>
              <a:t>supplier</a:t>
            </a:r>
          </a:p>
          <a:p>
            <a:pPr marL="342900" indent="-342900">
              <a:buFont typeface="Arial" panose="020B0604020202020204" pitchFamily="34" charset="0"/>
              <a:buChar char="•"/>
            </a:pPr>
            <a:r>
              <a:rPr lang="en-GB" sz="2000" dirty="0" smtClean="0"/>
              <a:t>Process of notifying customers/staff of scheduled and unscheduled maintenance windows</a:t>
            </a:r>
            <a:endParaRPr lang="en-GB" sz="2000" dirty="0" smtClean="0"/>
          </a:p>
          <a:p>
            <a:endParaRPr lang="en-GB" sz="2000" dirty="0" smtClean="0"/>
          </a:p>
          <a:p>
            <a:endParaRPr lang="en-GB" sz="2000" b="1" dirty="0"/>
          </a:p>
        </p:txBody>
      </p:sp>
    </p:spTree>
    <p:extLst>
      <p:ext uri="{BB962C8B-B14F-4D97-AF65-F5344CB8AC3E}">
        <p14:creationId xmlns:p14="http://schemas.microsoft.com/office/powerpoint/2010/main" val="11699792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8" y="372777"/>
            <a:ext cx="4098019"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2800" dirty="0" smtClean="0">
                <a:solidFill>
                  <a:schemeClr val="bg1"/>
                </a:solidFill>
                <a:latin typeface="Arial" panose="020B0604020202020204" pitchFamily="34" charset="0"/>
                <a:cs typeface="Arial" panose="020B0604020202020204" pitchFamily="34" charset="0"/>
              </a:rPr>
              <a:t>Customer Satisfaction</a:t>
            </a:r>
            <a:endParaRPr lang="en-GB" sz="2800" dirty="0">
              <a:solidFill>
                <a:schemeClr val="bg1"/>
              </a:solidFill>
              <a:latin typeface="Arial" panose="020B0604020202020204" pitchFamily="34" charset="0"/>
              <a:cs typeface="Arial" panose="020B0604020202020204" pitchFamily="34" charset="0"/>
            </a:endParaRPr>
          </a:p>
        </p:txBody>
      </p:sp>
      <p:sp>
        <p:nvSpPr>
          <p:cNvPr id="4" name="TextBox 3"/>
          <p:cNvSpPr txBox="1"/>
          <p:nvPr/>
        </p:nvSpPr>
        <p:spPr>
          <a:xfrm>
            <a:off x="75948" y="1292254"/>
            <a:ext cx="8190973" cy="3170099"/>
          </a:xfrm>
          <a:prstGeom prst="rect">
            <a:avLst/>
          </a:prstGeom>
          <a:noFill/>
        </p:spPr>
        <p:txBody>
          <a:bodyPr wrap="square" rtlCol="0">
            <a:spAutoFit/>
          </a:bodyPr>
          <a:lstStyle/>
          <a:p>
            <a:r>
              <a:rPr lang="en-GB" sz="2000" dirty="0" smtClean="0"/>
              <a:t>What policies, processes and procedures can an organisation use to meet strategic objectives related to </a:t>
            </a:r>
            <a:r>
              <a:rPr lang="en-GB" sz="2000" b="1" dirty="0" smtClean="0"/>
              <a:t>customer satisfaction?</a:t>
            </a:r>
          </a:p>
          <a:p>
            <a:endParaRPr lang="en-GB" sz="2000" b="1" dirty="0"/>
          </a:p>
          <a:p>
            <a:pPr marL="342900" indent="-342900">
              <a:buFont typeface="Arial" panose="020B0604020202020204" pitchFamily="34" charset="0"/>
              <a:buChar char="•"/>
            </a:pPr>
            <a:r>
              <a:rPr lang="en-GB" sz="2000" b="1" dirty="0" smtClean="0"/>
              <a:t>Post event surveys (e.g. on completion of a ticket)</a:t>
            </a:r>
          </a:p>
          <a:p>
            <a:pPr marL="342900" indent="-342900">
              <a:buFont typeface="Arial" panose="020B0604020202020204" pitchFamily="34" charset="0"/>
              <a:buChar char="•"/>
            </a:pPr>
            <a:r>
              <a:rPr lang="en-GB" sz="2000" b="1" dirty="0" smtClean="0"/>
              <a:t>Warm-calling (e.g. follow-up phone calls)</a:t>
            </a:r>
          </a:p>
          <a:p>
            <a:pPr marL="342900" indent="-342900">
              <a:buFont typeface="Arial" panose="020B0604020202020204" pitchFamily="34" charset="0"/>
              <a:buChar char="•"/>
            </a:pPr>
            <a:r>
              <a:rPr lang="en-GB" sz="2000" b="1" dirty="0" smtClean="0"/>
              <a:t>Statistical analysis</a:t>
            </a:r>
          </a:p>
          <a:p>
            <a:pPr marL="800100" lvl="1" indent="-342900">
              <a:buFont typeface="Arial" panose="020B0604020202020204" pitchFamily="34" charset="0"/>
              <a:buChar char="•"/>
            </a:pPr>
            <a:r>
              <a:rPr lang="en-GB" sz="2000" b="1" dirty="0" smtClean="0"/>
              <a:t>Where issues fixed in time?</a:t>
            </a:r>
          </a:p>
          <a:p>
            <a:pPr marL="800100" lvl="1" indent="-342900">
              <a:buFont typeface="Arial" panose="020B0604020202020204" pitchFamily="34" charset="0"/>
              <a:buChar char="•"/>
            </a:pPr>
            <a:r>
              <a:rPr lang="en-GB" sz="2000" b="1" dirty="0" smtClean="0"/>
              <a:t>Did it meet the SLA?</a:t>
            </a:r>
          </a:p>
          <a:p>
            <a:pPr marL="800100" lvl="1" indent="-342900">
              <a:buFont typeface="Arial" panose="020B0604020202020204" pitchFamily="34" charset="0"/>
              <a:buChar char="•"/>
            </a:pPr>
            <a:r>
              <a:rPr lang="en-GB" sz="2000" b="1" dirty="0" smtClean="0"/>
              <a:t>Would customers recommend the service?</a:t>
            </a:r>
          </a:p>
          <a:p>
            <a:pPr marL="342900" indent="-342900">
              <a:buFont typeface="Arial" panose="020B0604020202020204" pitchFamily="34" charset="0"/>
              <a:buChar char="•"/>
            </a:pPr>
            <a:r>
              <a:rPr lang="en-GB" sz="2000" b="1" dirty="0" smtClean="0"/>
              <a:t>Acting on feedback</a:t>
            </a:r>
            <a:endParaRPr lang="en-GB" sz="2000" b="1" dirty="0"/>
          </a:p>
        </p:txBody>
      </p:sp>
    </p:spTree>
    <p:extLst>
      <p:ext uri="{BB962C8B-B14F-4D97-AF65-F5344CB8AC3E}">
        <p14:creationId xmlns:p14="http://schemas.microsoft.com/office/powerpoint/2010/main" val="14679759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2800" dirty="0" smtClean="0">
                <a:solidFill>
                  <a:schemeClr val="bg1"/>
                </a:solidFill>
                <a:latin typeface="Arial" panose="020B0604020202020204" pitchFamily="34" charset="0"/>
                <a:cs typeface="Arial" panose="020B0604020202020204" pitchFamily="34" charset="0"/>
              </a:rPr>
              <a:t>Capacity Planning</a:t>
            </a:r>
            <a:endParaRPr lang="en-GB" sz="2800" dirty="0">
              <a:solidFill>
                <a:schemeClr val="bg1"/>
              </a:solidFill>
              <a:latin typeface="Arial" panose="020B0604020202020204" pitchFamily="34" charset="0"/>
              <a:cs typeface="Arial" panose="020B0604020202020204" pitchFamily="34" charset="0"/>
            </a:endParaRPr>
          </a:p>
        </p:txBody>
      </p:sp>
      <p:sp>
        <p:nvSpPr>
          <p:cNvPr id="4" name="TextBox 3"/>
          <p:cNvSpPr txBox="1"/>
          <p:nvPr/>
        </p:nvSpPr>
        <p:spPr>
          <a:xfrm>
            <a:off x="75949" y="1236271"/>
            <a:ext cx="8190973" cy="5262979"/>
          </a:xfrm>
          <a:prstGeom prst="rect">
            <a:avLst/>
          </a:prstGeom>
          <a:noFill/>
        </p:spPr>
        <p:txBody>
          <a:bodyPr wrap="square" rtlCol="0">
            <a:spAutoFit/>
          </a:bodyPr>
          <a:lstStyle/>
          <a:p>
            <a:r>
              <a:rPr lang="en-GB" sz="2400" dirty="0" smtClean="0"/>
              <a:t>At any time, an organisation may have more capacity than demand, or vice versa.  For example, the </a:t>
            </a:r>
            <a:r>
              <a:rPr lang="en-GB" sz="2400" b="1" dirty="0" smtClean="0"/>
              <a:t>capacity</a:t>
            </a:r>
            <a:r>
              <a:rPr lang="en-GB" sz="2400" dirty="0" smtClean="0"/>
              <a:t> to support 1000 users, but the level of </a:t>
            </a:r>
            <a:r>
              <a:rPr lang="en-GB" sz="2400" b="1" dirty="0" smtClean="0"/>
              <a:t>demand</a:t>
            </a:r>
            <a:r>
              <a:rPr lang="en-GB" sz="2400" dirty="0" smtClean="0"/>
              <a:t> means there are only 500 users means the organisations resources are only </a:t>
            </a:r>
            <a:r>
              <a:rPr lang="en-GB" sz="2400" b="1" dirty="0" smtClean="0"/>
              <a:t>50% utilised</a:t>
            </a:r>
            <a:r>
              <a:rPr lang="en-GB" sz="2400" dirty="0" smtClean="0"/>
              <a:t>.</a:t>
            </a:r>
          </a:p>
          <a:p>
            <a:endParaRPr lang="en-GB" sz="2400" dirty="0"/>
          </a:p>
          <a:p>
            <a:pPr marL="342900" indent="-342900">
              <a:buFont typeface="Arial" panose="020B0604020202020204" pitchFamily="34" charset="0"/>
              <a:buChar char="•"/>
            </a:pPr>
            <a:r>
              <a:rPr lang="en-GB" sz="2400" b="1" dirty="0" smtClean="0"/>
              <a:t>Lead Strategy </a:t>
            </a:r>
            <a:r>
              <a:rPr lang="en-GB" sz="2400" dirty="0" smtClean="0"/>
              <a:t>– add more capacity in advance, anticipating future demand</a:t>
            </a:r>
          </a:p>
          <a:p>
            <a:pPr marL="342900" indent="-342900">
              <a:buFont typeface="Arial" panose="020B0604020202020204" pitchFamily="34" charset="0"/>
              <a:buChar char="•"/>
            </a:pPr>
            <a:r>
              <a:rPr lang="en-GB" sz="2400" b="1" dirty="0" smtClean="0"/>
              <a:t>Lag Strategy </a:t>
            </a:r>
            <a:r>
              <a:rPr lang="en-GB" sz="2400" dirty="0" smtClean="0"/>
              <a:t>– add capacity only after being at full capacity for a period of time</a:t>
            </a:r>
          </a:p>
          <a:p>
            <a:pPr marL="342900" indent="-342900">
              <a:buFont typeface="Arial" panose="020B0604020202020204" pitchFamily="34" charset="0"/>
              <a:buChar char="•"/>
            </a:pPr>
            <a:r>
              <a:rPr lang="en-GB" sz="2400" b="1" dirty="0" smtClean="0"/>
              <a:t>Match Strategy </a:t>
            </a:r>
            <a:r>
              <a:rPr lang="en-GB" sz="2400" dirty="0" smtClean="0"/>
              <a:t>– add more capacity in small chunks as the need arises</a:t>
            </a:r>
          </a:p>
          <a:p>
            <a:pPr marL="342900" indent="-342900">
              <a:buFont typeface="Arial" panose="020B0604020202020204" pitchFamily="34" charset="0"/>
              <a:buChar char="•"/>
            </a:pPr>
            <a:r>
              <a:rPr lang="en-GB" sz="2400" b="1" dirty="0" smtClean="0"/>
              <a:t>Adjustment Strategy </a:t>
            </a:r>
            <a:r>
              <a:rPr lang="en-GB" sz="2400" dirty="0" smtClean="0"/>
              <a:t>– add </a:t>
            </a:r>
            <a:r>
              <a:rPr lang="en-GB" sz="2400" i="1" dirty="0" smtClean="0"/>
              <a:t>or reduce</a:t>
            </a:r>
            <a:r>
              <a:rPr lang="en-GB" sz="2400" dirty="0" smtClean="0"/>
              <a:t> capacity in small or large amounts to match demand</a:t>
            </a:r>
          </a:p>
          <a:p>
            <a:endParaRPr lang="en-GB" sz="2400" dirty="0"/>
          </a:p>
        </p:txBody>
      </p:sp>
    </p:spTree>
    <p:extLst>
      <p:ext uri="{BB962C8B-B14F-4D97-AF65-F5344CB8AC3E}">
        <p14:creationId xmlns:p14="http://schemas.microsoft.com/office/powerpoint/2010/main" val="5624742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2800" dirty="0" smtClean="0">
                <a:solidFill>
                  <a:schemeClr val="bg1"/>
                </a:solidFill>
                <a:latin typeface="Arial" panose="020B0604020202020204" pitchFamily="34" charset="0"/>
                <a:cs typeface="Arial" panose="020B0604020202020204" pitchFamily="34" charset="0"/>
              </a:rPr>
              <a:t>Capacity Planning</a:t>
            </a:r>
            <a:endParaRPr lang="en-GB" sz="2800" dirty="0">
              <a:solidFill>
                <a:schemeClr val="bg1"/>
              </a:solidFill>
              <a:latin typeface="Arial" panose="020B0604020202020204" pitchFamily="34" charset="0"/>
              <a:cs typeface="Arial" panose="020B0604020202020204" pitchFamily="34" charset="0"/>
            </a:endParaRPr>
          </a:p>
        </p:txBody>
      </p:sp>
      <p:sp>
        <p:nvSpPr>
          <p:cNvPr id="4" name="TextBox 3"/>
          <p:cNvSpPr txBox="1"/>
          <p:nvPr/>
        </p:nvSpPr>
        <p:spPr>
          <a:xfrm>
            <a:off x="75949" y="1310915"/>
            <a:ext cx="8190973" cy="1200329"/>
          </a:xfrm>
          <a:prstGeom prst="rect">
            <a:avLst/>
          </a:prstGeom>
          <a:noFill/>
        </p:spPr>
        <p:txBody>
          <a:bodyPr wrap="square" rtlCol="0">
            <a:spAutoFit/>
          </a:bodyPr>
          <a:lstStyle/>
          <a:p>
            <a:r>
              <a:rPr lang="en-GB" sz="2400" dirty="0" smtClean="0"/>
              <a:t>What policies, processes and procedures can an organisation use to meet strategic objectives related to </a:t>
            </a:r>
            <a:r>
              <a:rPr lang="en-GB" sz="2400" b="1" dirty="0" smtClean="0"/>
              <a:t>capacity planning?</a:t>
            </a:r>
          </a:p>
          <a:p>
            <a:endParaRPr lang="en-GB" sz="2400" b="1" dirty="0" smtClean="0"/>
          </a:p>
        </p:txBody>
      </p:sp>
    </p:spTree>
    <p:extLst>
      <p:ext uri="{BB962C8B-B14F-4D97-AF65-F5344CB8AC3E}">
        <p14:creationId xmlns:p14="http://schemas.microsoft.com/office/powerpoint/2010/main" val="31932720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2800" dirty="0" smtClean="0">
                <a:solidFill>
                  <a:schemeClr val="bg1"/>
                </a:solidFill>
                <a:latin typeface="Arial" panose="020B0604020202020204" pitchFamily="34" charset="0"/>
                <a:cs typeface="Arial" panose="020B0604020202020204" pitchFamily="34" charset="0"/>
              </a:rPr>
              <a:t>Capacity Planning</a:t>
            </a:r>
            <a:endParaRPr lang="en-GB" sz="2800" dirty="0">
              <a:solidFill>
                <a:schemeClr val="bg1"/>
              </a:solidFill>
              <a:latin typeface="Arial" panose="020B0604020202020204" pitchFamily="34" charset="0"/>
              <a:cs typeface="Arial" panose="020B0604020202020204" pitchFamily="34" charset="0"/>
            </a:endParaRPr>
          </a:p>
        </p:txBody>
      </p:sp>
      <p:sp>
        <p:nvSpPr>
          <p:cNvPr id="4" name="TextBox 3"/>
          <p:cNvSpPr txBox="1"/>
          <p:nvPr/>
        </p:nvSpPr>
        <p:spPr>
          <a:xfrm>
            <a:off x="75949" y="1310915"/>
            <a:ext cx="8190973" cy="3785652"/>
          </a:xfrm>
          <a:prstGeom prst="rect">
            <a:avLst/>
          </a:prstGeom>
          <a:noFill/>
        </p:spPr>
        <p:txBody>
          <a:bodyPr wrap="square" rtlCol="0">
            <a:spAutoFit/>
          </a:bodyPr>
          <a:lstStyle/>
          <a:p>
            <a:r>
              <a:rPr lang="en-GB" sz="2400" dirty="0" smtClean="0"/>
              <a:t>What policies, processes and procedures can an organisation use to meet strategic objectives related to </a:t>
            </a:r>
            <a:r>
              <a:rPr lang="en-GB" sz="2400" b="1" dirty="0" smtClean="0"/>
              <a:t>capacity planning?</a:t>
            </a:r>
          </a:p>
          <a:p>
            <a:endParaRPr lang="en-GB" sz="2400" b="1" dirty="0"/>
          </a:p>
          <a:p>
            <a:pPr marL="342900" indent="-342900">
              <a:buFont typeface="Arial" panose="020B0604020202020204" pitchFamily="34" charset="0"/>
              <a:buChar char="•"/>
            </a:pPr>
            <a:r>
              <a:rPr lang="en-GB" sz="2400" dirty="0" smtClean="0"/>
              <a:t>Monitoring the performance and throughput of a server/router/system</a:t>
            </a:r>
          </a:p>
          <a:p>
            <a:pPr marL="342900" indent="-342900">
              <a:buFont typeface="Arial" panose="020B0604020202020204" pitchFamily="34" charset="0"/>
              <a:buChar char="•"/>
            </a:pPr>
            <a:r>
              <a:rPr lang="en-GB" sz="2400" dirty="0" smtClean="0"/>
              <a:t>Performance analysis of measured data</a:t>
            </a:r>
          </a:p>
          <a:p>
            <a:pPr marL="342900" indent="-342900">
              <a:buFont typeface="Arial" panose="020B0604020202020204" pitchFamily="34" charset="0"/>
              <a:buChar char="•"/>
            </a:pPr>
            <a:r>
              <a:rPr lang="en-GB" sz="2400" dirty="0" smtClean="0"/>
              <a:t>Performance tuning – get more efficient use out of existing infrastructure</a:t>
            </a:r>
          </a:p>
          <a:p>
            <a:pPr marL="342900" indent="-342900">
              <a:buFont typeface="Arial" panose="020B0604020202020204" pitchFamily="34" charset="0"/>
              <a:buChar char="•"/>
            </a:pPr>
            <a:r>
              <a:rPr lang="en-GB" sz="2400" dirty="0" smtClean="0"/>
              <a:t>Market research / analysis of future trends</a:t>
            </a:r>
          </a:p>
          <a:p>
            <a:pPr marL="342900" indent="-342900">
              <a:buFont typeface="Arial" panose="020B0604020202020204" pitchFamily="34" charset="0"/>
              <a:buChar char="•"/>
            </a:pPr>
            <a:r>
              <a:rPr lang="en-GB" sz="2400" dirty="0" smtClean="0"/>
              <a:t>Outsourcing, e.g. </a:t>
            </a:r>
            <a:r>
              <a:rPr lang="en-GB" sz="2400" i="1" dirty="0" smtClean="0"/>
              <a:t>cloud bursting</a:t>
            </a:r>
            <a:endParaRPr lang="en-GB" sz="2400" dirty="0"/>
          </a:p>
        </p:txBody>
      </p:sp>
    </p:spTree>
    <p:extLst>
      <p:ext uri="{BB962C8B-B14F-4D97-AF65-F5344CB8AC3E}">
        <p14:creationId xmlns:p14="http://schemas.microsoft.com/office/powerpoint/2010/main" val="28730612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2800" dirty="0">
                <a:solidFill>
                  <a:schemeClr val="bg1"/>
                </a:solidFill>
                <a:latin typeface="Arial" panose="020B0604020202020204" pitchFamily="34" charset="0"/>
                <a:cs typeface="Arial" panose="020B0604020202020204" pitchFamily="34" charset="0"/>
              </a:rPr>
              <a:t>Asset Management</a:t>
            </a:r>
          </a:p>
        </p:txBody>
      </p:sp>
      <p:pic>
        <p:nvPicPr>
          <p:cNvPr id="3" name="Picture 2">
            <a:extLst>
              <a:ext uri="{FF2B5EF4-FFF2-40B4-BE49-F238E27FC236}">
                <a16:creationId xmlns:a16="http://schemas.microsoft.com/office/drawing/2014/main" id="{38C3E051-411E-4070-8D8C-C037DFCF9591}"/>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4120824" y="1531363"/>
            <a:ext cx="4416041" cy="3565850"/>
          </a:xfrm>
          <a:prstGeom prst="rect">
            <a:avLst/>
          </a:prstGeom>
        </p:spPr>
      </p:pic>
      <p:sp>
        <p:nvSpPr>
          <p:cNvPr id="7" name="Rectangle 6">
            <a:extLst>
              <a:ext uri="{FF2B5EF4-FFF2-40B4-BE49-F238E27FC236}">
                <a16:creationId xmlns:a16="http://schemas.microsoft.com/office/drawing/2014/main" id="{1AFB3A0C-191C-426D-920E-FF6A8DAA4BEE}"/>
              </a:ext>
            </a:extLst>
          </p:cNvPr>
          <p:cNvSpPr/>
          <p:nvPr/>
        </p:nvSpPr>
        <p:spPr>
          <a:xfrm>
            <a:off x="75949" y="5803684"/>
            <a:ext cx="7011234" cy="369332"/>
          </a:xfrm>
          <a:prstGeom prst="rect">
            <a:avLst/>
          </a:prstGeom>
        </p:spPr>
        <p:txBody>
          <a:bodyPr wrap="square">
            <a:spAutoFit/>
          </a:bodyPr>
          <a:lstStyle/>
          <a:p>
            <a:r>
              <a:rPr lang="en-US" dirty="0"/>
              <a:t>https://www.hpe.com/h20195/v2/GetPDF.aspx/4AA2-6525EEW.pdf</a:t>
            </a:r>
          </a:p>
        </p:txBody>
      </p:sp>
      <p:sp>
        <p:nvSpPr>
          <p:cNvPr id="4" name="TextBox 3"/>
          <p:cNvSpPr txBox="1"/>
          <p:nvPr/>
        </p:nvSpPr>
        <p:spPr>
          <a:xfrm>
            <a:off x="75949" y="1337725"/>
            <a:ext cx="4044875" cy="4401205"/>
          </a:xfrm>
          <a:prstGeom prst="rect">
            <a:avLst/>
          </a:prstGeom>
          <a:noFill/>
        </p:spPr>
        <p:txBody>
          <a:bodyPr wrap="square" rtlCol="0">
            <a:spAutoFit/>
          </a:bodyPr>
          <a:lstStyle/>
          <a:p>
            <a:r>
              <a:rPr lang="en-GB" sz="2000" dirty="0" smtClean="0"/>
              <a:t>Asset management software such as </a:t>
            </a:r>
            <a:r>
              <a:rPr lang="en-GB" sz="2000" i="1" dirty="0" err="1" smtClean="0"/>
              <a:t>spiceworks</a:t>
            </a:r>
            <a:r>
              <a:rPr lang="en-GB" sz="2000" dirty="0" smtClean="0"/>
              <a:t> can scan a network and catalogue available IT assets.</a:t>
            </a:r>
          </a:p>
          <a:p>
            <a:endParaRPr lang="en-GB" sz="2000" dirty="0"/>
          </a:p>
          <a:p>
            <a:r>
              <a:rPr lang="en-GB" sz="2000" dirty="0" smtClean="0"/>
              <a:t>It can also monitor the performance and health of these systems.</a:t>
            </a:r>
          </a:p>
          <a:p>
            <a:endParaRPr lang="en-GB" sz="2000" dirty="0"/>
          </a:p>
          <a:p>
            <a:r>
              <a:rPr lang="en-GB" sz="2000" dirty="0" smtClean="0"/>
              <a:t>This can help an IT department make decisions about capacity, performance, upgrades, etc.</a:t>
            </a:r>
          </a:p>
          <a:p>
            <a:endParaRPr lang="en-GB" sz="2000" dirty="0"/>
          </a:p>
          <a:p>
            <a:r>
              <a:rPr lang="en-GB" sz="2000" dirty="0" smtClean="0"/>
              <a:t>Many similar software suites are available, including from HP (link below).</a:t>
            </a:r>
            <a:endParaRPr lang="en-GB" sz="2000" dirty="0"/>
          </a:p>
        </p:txBody>
      </p:sp>
    </p:spTree>
    <p:extLst>
      <p:ext uri="{BB962C8B-B14F-4D97-AF65-F5344CB8AC3E}">
        <p14:creationId xmlns:p14="http://schemas.microsoft.com/office/powerpoint/2010/main" val="30570341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2800" dirty="0">
                <a:solidFill>
                  <a:schemeClr val="bg1"/>
                </a:solidFill>
                <a:latin typeface="Arial" panose="020B0604020202020204" pitchFamily="34" charset="0"/>
                <a:cs typeface="Arial" panose="020B0604020202020204" pitchFamily="34" charset="0"/>
              </a:rPr>
              <a:t>Asset Management</a:t>
            </a:r>
          </a:p>
        </p:txBody>
      </p:sp>
      <p:sp>
        <p:nvSpPr>
          <p:cNvPr id="7" name="Rectangle 6">
            <a:extLst>
              <a:ext uri="{FF2B5EF4-FFF2-40B4-BE49-F238E27FC236}">
                <a16:creationId xmlns:a16="http://schemas.microsoft.com/office/drawing/2014/main" id="{1AFB3A0C-191C-426D-920E-FF6A8DAA4BEE}"/>
              </a:ext>
            </a:extLst>
          </p:cNvPr>
          <p:cNvSpPr/>
          <p:nvPr/>
        </p:nvSpPr>
        <p:spPr>
          <a:xfrm>
            <a:off x="169917" y="5341548"/>
            <a:ext cx="7790742" cy="646331"/>
          </a:xfrm>
          <a:prstGeom prst="rect">
            <a:avLst/>
          </a:prstGeom>
        </p:spPr>
        <p:txBody>
          <a:bodyPr wrap="square">
            <a:spAutoFit/>
          </a:bodyPr>
          <a:lstStyle/>
          <a:p>
            <a:r>
              <a:rPr lang="en-US" dirty="0"/>
              <a:t>http://www.computerworld.com/article/2517337/computer-hardware/pulling-the-plug-on-old-hardware--life-cycle-management-explained.html?page=2</a:t>
            </a:r>
          </a:p>
        </p:txBody>
      </p:sp>
      <p:pic>
        <p:nvPicPr>
          <p:cNvPr id="4" name="Picture 3">
            <a:extLst>
              <a:ext uri="{FF2B5EF4-FFF2-40B4-BE49-F238E27FC236}">
                <a16:creationId xmlns:a16="http://schemas.microsoft.com/office/drawing/2014/main" id="{6A00302A-D0ED-4512-B34C-02E1DA5217F1}"/>
              </a:ext>
            </a:extLst>
          </p:cNvPr>
          <p:cNvPicPr>
            <a:picLocks noChangeAspect="1"/>
          </p:cNvPicPr>
          <p:nvPr/>
        </p:nvPicPr>
        <p:blipFill>
          <a:blip r:embed="rId2"/>
          <a:stretch>
            <a:fillRect/>
          </a:stretch>
        </p:blipFill>
        <p:spPr>
          <a:xfrm>
            <a:off x="1347114" y="2465686"/>
            <a:ext cx="6105525" cy="2486025"/>
          </a:xfrm>
          <a:prstGeom prst="rect">
            <a:avLst/>
          </a:prstGeom>
        </p:spPr>
      </p:pic>
      <p:sp>
        <p:nvSpPr>
          <p:cNvPr id="3" name="TextBox 2"/>
          <p:cNvSpPr txBox="1"/>
          <p:nvPr/>
        </p:nvSpPr>
        <p:spPr>
          <a:xfrm>
            <a:off x="169917" y="1301675"/>
            <a:ext cx="8059683" cy="1015663"/>
          </a:xfrm>
          <a:prstGeom prst="rect">
            <a:avLst/>
          </a:prstGeom>
          <a:noFill/>
        </p:spPr>
        <p:txBody>
          <a:bodyPr wrap="square" rtlCol="0">
            <a:spAutoFit/>
          </a:bodyPr>
          <a:lstStyle/>
          <a:p>
            <a:r>
              <a:rPr lang="en-GB" sz="2000" dirty="0" smtClean="0"/>
              <a:t>All organisations must make decisions to upgrade or replace IT infrastructure at some point.  The table below shows typical upgrade cycles for common hardware:</a:t>
            </a:r>
            <a:endParaRPr lang="en-GB" sz="2000" dirty="0"/>
          </a:p>
        </p:txBody>
      </p:sp>
    </p:spTree>
    <p:extLst>
      <p:ext uri="{BB962C8B-B14F-4D97-AF65-F5344CB8AC3E}">
        <p14:creationId xmlns:p14="http://schemas.microsoft.com/office/powerpoint/2010/main" val="29050305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2800" dirty="0">
                <a:solidFill>
                  <a:schemeClr val="bg1"/>
                </a:solidFill>
                <a:latin typeface="Arial" panose="020B0604020202020204" pitchFamily="34" charset="0"/>
                <a:cs typeface="Arial" panose="020B0604020202020204" pitchFamily="34" charset="0"/>
              </a:rPr>
              <a:t>IT Asset Life-cycle</a:t>
            </a:r>
          </a:p>
        </p:txBody>
      </p:sp>
      <p:graphicFrame>
        <p:nvGraphicFramePr>
          <p:cNvPr id="4" name="Diagram 3">
            <a:extLst>
              <a:ext uri="{FF2B5EF4-FFF2-40B4-BE49-F238E27FC236}">
                <a16:creationId xmlns:a16="http://schemas.microsoft.com/office/drawing/2014/main" id="{6A5A65DD-B619-4565-BD30-4DDF0978CFAD}"/>
              </a:ext>
            </a:extLst>
          </p:cNvPr>
          <p:cNvGraphicFramePr/>
          <p:nvPr>
            <p:extLst>
              <p:ext uri="{D42A27DB-BD31-4B8C-83A1-F6EECF244321}">
                <p14:modId xmlns:p14="http://schemas.microsoft.com/office/powerpoint/2010/main" val="4062540338"/>
              </p:ext>
            </p:extLst>
          </p:nvPr>
        </p:nvGraphicFramePr>
        <p:xfrm>
          <a:off x="2044996" y="1173715"/>
          <a:ext cx="6950148" cy="48017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a16="http://schemas.microsoft.com/office/drawing/2014/main" id="{F1EEECBA-D570-4C36-93AB-54E432343A70}"/>
              </a:ext>
            </a:extLst>
          </p:cNvPr>
          <p:cNvSpPr txBox="1"/>
          <p:nvPr/>
        </p:nvSpPr>
        <p:spPr>
          <a:xfrm>
            <a:off x="75949" y="1488558"/>
            <a:ext cx="2787361" cy="3785652"/>
          </a:xfrm>
          <a:prstGeom prst="rect">
            <a:avLst/>
          </a:prstGeom>
          <a:noFill/>
        </p:spPr>
        <p:txBody>
          <a:bodyPr wrap="square" rtlCol="0">
            <a:spAutoFit/>
          </a:bodyPr>
          <a:lstStyle/>
          <a:p>
            <a:r>
              <a:rPr lang="en-GB" sz="2000" dirty="0"/>
              <a:t>An IT Asset Life-cycle is a way of visualising the life span of a particular </a:t>
            </a:r>
            <a:r>
              <a:rPr lang="en-GB" sz="2000" i="1" dirty="0"/>
              <a:t>IT asset</a:t>
            </a:r>
            <a:r>
              <a:rPr lang="en-GB" sz="2000" dirty="0"/>
              <a:t>, be it computer systems, mobile phones, servers, or any other form of hardware/software.</a:t>
            </a:r>
          </a:p>
          <a:p>
            <a:endParaRPr lang="en-GB" sz="2000" dirty="0"/>
          </a:p>
          <a:p>
            <a:r>
              <a:rPr lang="en-GB" sz="2000" dirty="0"/>
              <a:t>This is sometimes referred to as ITAM (IT Asset Management)</a:t>
            </a:r>
            <a:endParaRPr lang="en-US" sz="2000" dirty="0"/>
          </a:p>
        </p:txBody>
      </p:sp>
    </p:spTree>
    <p:extLst>
      <p:ext uri="{BB962C8B-B14F-4D97-AF65-F5344CB8AC3E}">
        <p14:creationId xmlns:p14="http://schemas.microsoft.com/office/powerpoint/2010/main" val="31100616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2800" dirty="0">
                <a:solidFill>
                  <a:schemeClr val="bg1"/>
                </a:solidFill>
                <a:latin typeface="Arial" panose="020B0604020202020204" pitchFamily="34" charset="0"/>
                <a:cs typeface="Arial" panose="020B0604020202020204" pitchFamily="34" charset="0"/>
              </a:rPr>
              <a:t>IT Asset Life-cycle</a:t>
            </a:r>
          </a:p>
        </p:txBody>
      </p:sp>
      <p:graphicFrame>
        <p:nvGraphicFramePr>
          <p:cNvPr id="4" name="Diagram 3">
            <a:extLst>
              <a:ext uri="{FF2B5EF4-FFF2-40B4-BE49-F238E27FC236}">
                <a16:creationId xmlns:a16="http://schemas.microsoft.com/office/drawing/2014/main" id="{6A5A65DD-B619-4565-BD30-4DDF0978CFAD}"/>
              </a:ext>
            </a:extLst>
          </p:cNvPr>
          <p:cNvGraphicFramePr/>
          <p:nvPr>
            <p:extLst>
              <p:ext uri="{D42A27DB-BD31-4B8C-83A1-F6EECF244321}">
                <p14:modId xmlns:p14="http://schemas.microsoft.com/office/powerpoint/2010/main" val="1396078438"/>
              </p:ext>
            </p:extLst>
          </p:nvPr>
        </p:nvGraphicFramePr>
        <p:xfrm>
          <a:off x="4752674" y="163621"/>
          <a:ext cx="4199940" cy="29623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a:extLst>
              <a:ext uri="{FF2B5EF4-FFF2-40B4-BE49-F238E27FC236}">
                <a16:creationId xmlns:a16="http://schemas.microsoft.com/office/drawing/2014/main" id="{6B7A2BF4-A921-4C09-92A0-31EEEB144AB0}"/>
              </a:ext>
            </a:extLst>
          </p:cNvPr>
          <p:cNvSpPr txBox="1"/>
          <p:nvPr/>
        </p:nvSpPr>
        <p:spPr>
          <a:xfrm>
            <a:off x="212651" y="1297460"/>
            <a:ext cx="4742121" cy="3862596"/>
          </a:xfrm>
          <a:prstGeom prst="rect">
            <a:avLst/>
          </a:prstGeom>
          <a:noFill/>
        </p:spPr>
        <p:txBody>
          <a:bodyPr wrap="square" rtlCol="0">
            <a:spAutoFit/>
          </a:bodyPr>
          <a:lstStyle/>
          <a:p>
            <a:r>
              <a:rPr lang="en-GB" sz="2000" b="1" dirty="0"/>
              <a:t>Planning</a:t>
            </a:r>
            <a:endParaRPr lang="en-GB" sz="2000" dirty="0"/>
          </a:p>
          <a:p>
            <a:pPr>
              <a:spcAft>
                <a:spcPts val="600"/>
              </a:spcAft>
            </a:pPr>
            <a:r>
              <a:rPr lang="en-GB" sz="2000" dirty="0"/>
              <a:t>The planning phase involves identifying the needs within the organisation.</a:t>
            </a:r>
          </a:p>
          <a:p>
            <a:pPr marL="285750" indent="-285750">
              <a:buFont typeface="Arial" panose="020B0604020202020204" pitchFamily="34" charset="0"/>
              <a:buChar char="•"/>
            </a:pPr>
            <a:r>
              <a:rPr lang="en-GB" sz="2000" dirty="0"/>
              <a:t>What issues could new IT assets solve?</a:t>
            </a:r>
          </a:p>
          <a:p>
            <a:pPr marL="285750" indent="-285750">
              <a:buFont typeface="Arial" panose="020B0604020202020204" pitchFamily="34" charset="0"/>
              <a:buChar char="•"/>
            </a:pPr>
            <a:r>
              <a:rPr lang="en-GB" sz="2000" dirty="0"/>
              <a:t>What types of assets are available?</a:t>
            </a:r>
          </a:p>
          <a:p>
            <a:pPr marL="285750" indent="-285750">
              <a:buFont typeface="Arial" panose="020B0604020202020204" pitchFamily="34" charset="0"/>
              <a:buChar char="•"/>
            </a:pPr>
            <a:r>
              <a:rPr lang="en-GB" sz="2000" dirty="0"/>
              <a:t>What type of asset is needed?</a:t>
            </a:r>
          </a:p>
          <a:p>
            <a:pPr marL="285750" indent="-285750">
              <a:buFont typeface="Arial" panose="020B0604020202020204" pitchFamily="34" charset="0"/>
              <a:buChar char="•"/>
            </a:pPr>
            <a:r>
              <a:rPr lang="en-GB" sz="2000" dirty="0"/>
              <a:t>Do the available assets meet our organisations needs?</a:t>
            </a:r>
          </a:p>
          <a:p>
            <a:pPr marL="285750" indent="-285750">
              <a:buFont typeface="Arial" panose="020B0604020202020204" pitchFamily="34" charset="0"/>
              <a:buChar char="•"/>
            </a:pPr>
            <a:r>
              <a:rPr lang="en-GB" sz="2000" dirty="0"/>
              <a:t>What sort of return on investment (ROI) will there be?</a:t>
            </a:r>
          </a:p>
          <a:p>
            <a:pPr marL="285750" indent="-285750">
              <a:buFont typeface="Arial" panose="020B0604020202020204" pitchFamily="34" charset="0"/>
              <a:buChar char="•"/>
            </a:pPr>
            <a:r>
              <a:rPr lang="en-GB" sz="2000" dirty="0"/>
              <a:t>Should it be bought, leased, or rented?</a:t>
            </a:r>
          </a:p>
          <a:p>
            <a:endParaRPr lang="en-US" sz="2000" dirty="0"/>
          </a:p>
        </p:txBody>
      </p:sp>
    </p:spTree>
    <p:extLst>
      <p:ext uri="{BB962C8B-B14F-4D97-AF65-F5344CB8AC3E}">
        <p14:creationId xmlns:p14="http://schemas.microsoft.com/office/powerpoint/2010/main" val="31747290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3200" dirty="0">
                <a:solidFill>
                  <a:schemeClr val="bg1"/>
                </a:solidFill>
                <a:latin typeface="Arial" panose="020B0604020202020204" pitchFamily="34" charset="0"/>
                <a:cs typeface="Arial" panose="020B0604020202020204" pitchFamily="34" charset="0"/>
              </a:rPr>
              <a:t>Contents</a:t>
            </a:r>
          </a:p>
        </p:txBody>
      </p:sp>
      <p:sp>
        <p:nvSpPr>
          <p:cNvPr id="10" name="TextBox 9">
            <a:extLst>
              <a:ext uri="{FF2B5EF4-FFF2-40B4-BE49-F238E27FC236}">
                <a16:creationId xmlns:a16="http://schemas.microsoft.com/office/drawing/2014/main" id="{7628946F-94ED-46F4-8ECF-6FD19655BA71}"/>
              </a:ext>
            </a:extLst>
          </p:cNvPr>
          <p:cNvSpPr txBox="1"/>
          <p:nvPr/>
        </p:nvSpPr>
        <p:spPr>
          <a:xfrm>
            <a:off x="409291" y="1316935"/>
            <a:ext cx="6045799" cy="3077766"/>
          </a:xfrm>
          <a:prstGeom prst="rect">
            <a:avLst/>
          </a:prstGeom>
          <a:noFill/>
        </p:spPr>
        <p:txBody>
          <a:bodyPr wrap="square" rtlCol="0">
            <a:spAutoFit/>
          </a:bodyPr>
          <a:lstStyle/>
          <a:p>
            <a:pPr marL="342900" indent="-342900">
              <a:spcAft>
                <a:spcPts val="1200"/>
              </a:spcAft>
              <a:buFont typeface="Arial" panose="020B0604020202020204" pitchFamily="34" charset="0"/>
              <a:buChar char="•"/>
            </a:pPr>
            <a:r>
              <a:rPr lang="en-GB" sz="2400" b="1" dirty="0"/>
              <a:t>It Strategy Documents</a:t>
            </a:r>
          </a:p>
          <a:p>
            <a:pPr marL="342900" indent="-342900">
              <a:spcAft>
                <a:spcPts val="1200"/>
              </a:spcAft>
              <a:buFont typeface="Arial" panose="020B0604020202020204" pitchFamily="34" charset="0"/>
              <a:buChar char="•"/>
            </a:pPr>
            <a:r>
              <a:rPr lang="en-GB" sz="2400" b="1" dirty="0"/>
              <a:t>Network availability</a:t>
            </a:r>
          </a:p>
          <a:p>
            <a:pPr marL="342900" indent="-342900">
              <a:spcAft>
                <a:spcPts val="1200"/>
              </a:spcAft>
              <a:buFont typeface="Arial" panose="020B0604020202020204" pitchFamily="34" charset="0"/>
              <a:buChar char="•"/>
            </a:pPr>
            <a:r>
              <a:rPr lang="en-GB" sz="2400" b="1" dirty="0"/>
              <a:t>Capacity Planning</a:t>
            </a:r>
          </a:p>
          <a:p>
            <a:pPr marL="342900" indent="-342900">
              <a:spcAft>
                <a:spcPts val="1200"/>
              </a:spcAft>
              <a:buFont typeface="Arial" panose="020B0604020202020204" pitchFamily="34" charset="0"/>
              <a:buChar char="•"/>
            </a:pPr>
            <a:r>
              <a:rPr lang="en-GB" sz="2400" b="1" dirty="0"/>
              <a:t>Asset Management</a:t>
            </a:r>
          </a:p>
          <a:p>
            <a:pPr marL="342900" indent="-342900">
              <a:spcAft>
                <a:spcPts val="1200"/>
              </a:spcAft>
              <a:buFont typeface="Arial" panose="020B0604020202020204" pitchFamily="34" charset="0"/>
              <a:buChar char="•"/>
            </a:pPr>
            <a:r>
              <a:rPr lang="en-GB" sz="2400" b="1" dirty="0"/>
              <a:t>Security, Maintenance</a:t>
            </a:r>
          </a:p>
          <a:p>
            <a:pPr marL="342900" indent="-342900">
              <a:spcAft>
                <a:spcPts val="1200"/>
              </a:spcAft>
              <a:buFont typeface="Arial" panose="020B0604020202020204" pitchFamily="34" charset="0"/>
              <a:buChar char="•"/>
            </a:pPr>
            <a:r>
              <a:rPr lang="en-GB" sz="2400" b="1" dirty="0"/>
              <a:t>Customer Satisfaction</a:t>
            </a:r>
            <a:endParaRPr lang="en-GB" sz="2400" dirty="0"/>
          </a:p>
        </p:txBody>
      </p:sp>
    </p:spTree>
    <p:extLst>
      <p:ext uri="{BB962C8B-B14F-4D97-AF65-F5344CB8AC3E}">
        <p14:creationId xmlns:p14="http://schemas.microsoft.com/office/powerpoint/2010/main" val="10804584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2800" dirty="0">
                <a:solidFill>
                  <a:schemeClr val="bg1"/>
                </a:solidFill>
                <a:latin typeface="Arial" panose="020B0604020202020204" pitchFamily="34" charset="0"/>
                <a:cs typeface="Arial" panose="020B0604020202020204" pitchFamily="34" charset="0"/>
              </a:rPr>
              <a:t>IT Asset Life-cycle</a:t>
            </a:r>
          </a:p>
        </p:txBody>
      </p:sp>
      <p:graphicFrame>
        <p:nvGraphicFramePr>
          <p:cNvPr id="4" name="Diagram 3">
            <a:extLst>
              <a:ext uri="{FF2B5EF4-FFF2-40B4-BE49-F238E27FC236}">
                <a16:creationId xmlns:a16="http://schemas.microsoft.com/office/drawing/2014/main" id="{6A5A65DD-B619-4565-BD30-4DDF0978CFAD}"/>
              </a:ext>
            </a:extLst>
          </p:cNvPr>
          <p:cNvGraphicFramePr/>
          <p:nvPr>
            <p:extLst>
              <p:ext uri="{D42A27DB-BD31-4B8C-83A1-F6EECF244321}">
                <p14:modId xmlns:p14="http://schemas.microsoft.com/office/powerpoint/2010/main" val="2265686368"/>
              </p:ext>
            </p:extLst>
          </p:nvPr>
        </p:nvGraphicFramePr>
        <p:xfrm>
          <a:off x="4752674" y="163621"/>
          <a:ext cx="4199940" cy="29623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a:extLst>
              <a:ext uri="{FF2B5EF4-FFF2-40B4-BE49-F238E27FC236}">
                <a16:creationId xmlns:a16="http://schemas.microsoft.com/office/drawing/2014/main" id="{6B7A2BF4-A921-4C09-92A0-31EEEB144AB0}"/>
              </a:ext>
            </a:extLst>
          </p:cNvPr>
          <p:cNvSpPr txBox="1"/>
          <p:nvPr/>
        </p:nvSpPr>
        <p:spPr>
          <a:xfrm>
            <a:off x="212651" y="1297460"/>
            <a:ext cx="4742121" cy="2939266"/>
          </a:xfrm>
          <a:prstGeom prst="rect">
            <a:avLst/>
          </a:prstGeom>
          <a:noFill/>
        </p:spPr>
        <p:txBody>
          <a:bodyPr wrap="square" rtlCol="0">
            <a:spAutoFit/>
          </a:bodyPr>
          <a:lstStyle/>
          <a:p>
            <a:r>
              <a:rPr lang="en-GB" sz="2000" b="1" dirty="0"/>
              <a:t>Procurement</a:t>
            </a:r>
            <a:endParaRPr lang="en-GB" sz="2000" dirty="0"/>
          </a:p>
          <a:p>
            <a:pPr>
              <a:spcAft>
                <a:spcPts val="600"/>
              </a:spcAft>
            </a:pPr>
            <a:r>
              <a:rPr lang="en-GB" sz="2000" dirty="0"/>
              <a:t>The procurement phase involves sourcing new IT assets</a:t>
            </a:r>
          </a:p>
          <a:p>
            <a:pPr marL="285750" indent="-285750">
              <a:buFont typeface="Arial" panose="020B0604020202020204" pitchFamily="34" charset="0"/>
              <a:buChar char="•"/>
            </a:pPr>
            <a:r>
              <a:rPr lang="en-GB" sz="2000" dirty="0"/>
              <a:t>Which supplier offers the best value?</a:t>
            </a:r>
          </a:p>
          <a:p>
            <a:pPr marL="285750" indent="-285750">
              <a:buFont typeface="Arial" panose="020B0604020202020204" pitchFamily="34" charset="0"/>
              <a:buChar char="•"/>
            </a:pPr>
            <a:r>
              <a:rPr lang="en-GB" sz="2000" dirty="0"/>
              <a:t>What is our available budget?</a:t>
            </a:r>
          </a:p>
          <a:p>
            <a:pPr marL="285750" indent="-285750">
              <a:buFont typeface="Arial" panose="020B0604020202020204" pitchFamily="34" charset="0"/>
              <a:buChar char="•"/>
            </a:pPr>
            <a:r>
              <a:rPr lang="en-GB" sz="2000" dirty="0"/>
              <a:t>What about support/warrantee considerations?</a:t>
            </a:r>
          </a:p>
          <a:p>
            <a:pPr marL="285750" indent="-285750">
              <a:buFont typeface="Arial" panose="020B0604020202020204" pitchFamily="34" charset="0"/>
              <a:buChar char="•"/>
            </a:pPr>
            <a:r>
              <a:rPr lang="en-GB" sz="2000" dirty="0"/>
              <a:t>Delivery / lead times</a:t>
            </a:r>
          </a:p>
          <a:p>
            <a:endParaRPr lang="en-US" sz="2000" dirty="0"/>
          </a:p>
        </p:txBody>
      </p:sp>
    </p:spTree>
    <p:extLst>
      <p:ext uri="{BB962C8B-B14F-4D97-AF65-F5344CB8AC3E}">
        <p14:creationId xmlns:p14="http://schemas.microsoft.com/office/powerpoint/2010/main" val="18871871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2800" dirty="0">
                <a:solidFill>
                  <a:schemeClr val="bg1"/>
                </a:solidFill>
                <a:latin typeface="Arial" panose="020B0604020202020204" pitchFamily="34" charset="0"/>
                <a:cs typeface="Arial" panose="020B0604020202020204" pitchFamily="34" charset="0"/>
              </a:rPr>
              <a:t>IT Asset Life-cycle</a:t>
            </a:r>
          </a:p>
        </p:txBody>
      </p:sp>
      <p:graphicFrame>
        <p:nvGraphicFramePr>
          <p:cNvPr id="4" name="Diagram 3">
            <a:extLst>
              <a:ext uri="{FF2B5EF4-FFF2-40B4-BE49-F238E27FC236}">
                <a16:creationId xmlns:a16="http://schemas.microsoft.com/office/drawing/2014/main" id="{6A5A65DD-B619-4565-BD30-4DDF0978CFAD}"/>
              </a:ext>
            </a:extLst>
          </p:cNvPr>
          <p:cNvGraphicFramePr/>
          <p:nvPr>
            <p:extLst>
              <p:ext uri="{D42A27DB-BD31-4B8C-83A1-F6EECF244321}">
                <p14:modId xmlns:p14="http://schemas.microsoft.com/office/powerpoint/2010/main" val="3635478962"/>
              </p:ext>
            </p:extLst>
          </p:nvPr>
        </p:nvGraphicFramePr>
        <p:xfrm>
          <a:off x="4752674" y="163621"/>
          <a:ext cx="4199940" cy="29623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a:extLst>
              <a:ext uri="{FF2B5EF4-FFF2-40B4-BE49-F238E27FC236}">
                <a16:creationId xmlns:a16="http://schemas.microsoft.com/office/drawing/2014/main" id="{6B7A2BF4-A921-4C09-92A0-31EEEB144AB0}"/>
              </a:ext>
            </a:extLst>
          </p:cNvPr>
          <p:cNvSpPr txBox="1"/>
          <p:nvPr/>
        </p:nvSpPr>
        <p:spPr>
          <a:xfrm>
            <a:off x="212651" y="1297460"/>
            <a:ext cx="4742121" cy="4324261"/>
          </a:xfrm>
          <a:prstGeom prst="rect">
            <a:avLst/>
          </a:prstGeom>
          <a:noFill/>
        </p:spPr>
        <p:txBody>
          <a:bodyPr wrap="square" rtlCol="0">
            <a:spAutoFit/>
          </a:bodyPr>
          <a:lstStyle/>
          <a:p>
            <a:r>
              <a:rPr lang="en-GB" sz="2000" b="1" dirty="0"/>
              <a:t>Implementation</a:t>
            </a:r>
            <a:endParaRPr lang="en-GB" sz="2000" dirty="0"/>
          </a:p>
          <a:p>
            <a:pPr marL="342900" indent="-342900">
              <a:spcAft>
                <a:spcPts val="600"/>
              </a:spcAft>
              <a:buFont typeface="Arial" panose="020B0604020202020204" pitchFamily="34" charset="0"/>
              <a:buChar char="•"/>
            </a:pPr>
            <a:r>
              <a:rPr lang="en-GB" sz="2000" dirty="0"/>
              <a:t>Some newly purchased assets may be ready to use immediately, whilst others may need installation or configuration.</a:t>
            </a:r>
          </a:p>
          <a:p>
            <a:pPr marL="342900" indent="-342900">
              <a:spcAft>
                <a:spcPts val="600"/>
              </a:spcAft>
              <a:buFont typeface="Arial" panose="020B0604020202020204" pitchFamily="34" charset="0"/>
              <a:buChar char="•"/>
            </a:pPr>
            <a:r>
              <a:rPr lang="en-GB" sz="2000" dirty="0"/>
              <a:t>In situations where new assets replace existing assets, can the existing assets be repurposed elsewhere in the organisation?</a:t>
            </a:r>
          </a:p>
          <a:p>
            <a:pPr marL="342900" indent="-342900">
              <a:spcAft>
                <a:spcPts val="600"/>
              </a:spcAft>
              <a:buFont typeface="Arial" panose="020B0604020202020204" pitchFamily="34" charset="0"/>
              <a:buChar char="•"/>
            </a:pPr>
            <a:r>
              <a:rPr lang="en-GB" sz="2000" dirty="0"/>
              <a:t>Do staff require training on use of the new assets?</a:t>
            </a:r>
          </a:p>
          <a:p>
            <a:pPr marL="342900" indent="-342900">
              <a:spcAft>
                <a:spcPts val="600"/>
              </a:spcAft>
              <a:buFont typeface="Arial" panose="020B0604020202020204" pitchFamily="34" charset="0"/>
              <a:buChar char="•"/>
            </a:pPr>
            <a:r>
              <a:rPr lang="en-GB" sz="2000" dirty="0"/>
              <a:t>Does any documentation need to be produced, or new support mechanisms put in place?</a:t>
            </a:r>
            <a:endParaRPr lang="en-US" sz="2000" dirty="0"/>
          </a:p>
        </p:txBody>
      </p:sp>
    </p:spTree>
    <p:extLst>
      <p:ext uri="{BB962C8B-B14F-4D97-AF65-F5344CB8AC3E}">
        <p14:creationId xmlns:p14="http://schemas.microsoft.com/office/powerpoint/2010/main" val="23674572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2800" dirty="0">
                <a:solidFill>
                  <a:schemeClr val="bg1"/>
                </a:solidFill>
                <a:latin typeface="Arial" panose="020B0604020202020204" pitchFamily="34" charset="0"/>
                <a:cs typeface="Arial" panose="020B0604020202020204" pitchFamily="34" charset="0"/>
              </a:rPr>
              <a:t>IT Asset Life-cycle</a:t>
            </a:r>
          </a:p>
        </p:txBody>
      </p:sp>
      <p:graphicFrame>
        <p:nvGraphicFramePr>
          <p:cNvPr id="4" name="Diagram 3">
            <a:extLst>
              <a:ext uri="{FF2B5EF4-FFF2-40B4-BE49-F238E27FC236}">
                <a16:creationId xmlns:a16="http://schemas.microsoft.com/office/drawing/2014/main" id="{6A5A65DD-B619-4565-BD30-4DDF0978CFAD}"/>
              </a:ext>
            </a:extLst>
          </p:cNvPr>
          <p:cNvGraphicFramePr/>
          <p:nvPr>
            <p:extLst>
              <p:ext uri="{D42A27DB-BD31-4B8C-83A1-F6EECF244321}">
                <p14:modId xmlns:p14="http://schemas.microsoft.com/office/powerpoint/2010/main" val="2411728964"/>
              </p:ext>
            </p:extLst>
          </p:nvPr>
        </p:nvGraphicFramePr>
        <p:xfrm>
          <a:off x="4752674" y="163621"/>
          <a:ext cx="4199940" cy="29623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a:extLst>
              <a:ext uri="{FF2B5EF4-FFF2-40B4-BE49-F238E27FC236}">
                <a16:creationId xmlns:a16="http://schemas.microsoft.com/office/drawing/2014/main" id="{6B7A2BF4-A921-4C09-92A0-31EEEB144AB0}"/>
              </a:ext>
            </a:extLst>
          </p:cNvPr>
          <p:cNvSpPr txBox="1"/>
          <p:nvPr/>
        </p:nvSpPr>
        <p:spPr>
          <a:xfrm>
            <a:off x="212651" y="1297460"/>
            <a:ext cx="4742121" cy="3785652"/>
          </a:xfrm>
          <a:prstGeom prst="rect">
            <a:avLst/>
          </a:prstGeom>
          <a:noFill/>
        </p:spPr>
        <p:txBody>
          <a:bodyPr wrap="square" rtlCol="0">
            <a:spAutoFit/>
          </a:bodyPr>
          <a:lstStyle/>
          <a:p>
            <a:r>
              <a:rPr lang="en-GB" sz="2000" b="1" dirty="0"/>
              <a:t>Maintenance</a:t>
            </a:r>
          </a:p>
          <a:p>
            <a:r>
              <a:rPr lang="en-GB" sz="2000" dirty="0"/>
              <a:t>During this phase, the new asset is in use, and maintenance is performed as and when necessary.</a:t>
            </a:r>
          </a:p>
          <a:p>
            <a:r>
              <a:rPr lang="en-GB" sz="2000" dirty="0"/>
              <a:t>The costs of the maintenance should be captured, so that the full life-cycle costs can be analysed.</a:t>
            </a:r>
          </a:p>
          <a:p>
            <a:pPr marL="342900" indent="-342900">
              <a:buFont typeface="Arial" panose="020B0604020202020204" pitchFamily="34" charset="0"/>
              <a:buChar char="•"/>
            </a:pPr>
            <a:r>
              <a:rPr lang="en-GB" sz="2000" dirty="0"/>
              <a:t>What maintenance is required?</a:t>
            </a:r>
          </a:p>
          <a:p>
            <a:pPr marL="342900" indent="-342900">
              <a:buFont typeface="Arial" panose="020B0604020202020204" pitchFamily="34" charset="0"/>
              <a:buChar char="•"/>
            </a:pPr>
            <a:r>
              <a:rPr lang="en-GB" sz="2000" dirty="0"/>
              <a:t>How often?</a:t>
            </a:r>
          </a:p>
          <a:p>
            <a:pPr marL="342900" indent="-342900">
              <a:buFont typeface="Arial" panose="020B0604020202020204" pitchFamily="34" charset="0"/>
              <a:buChar char="•"/>
            </a:pPr>
            <a:r>
              <a:rPr lang="en-GB" sz="2000" dirty="0"/>
              <a:t>How much does this cost?</a:t>
            </a:r>
          </a:p>
          <a:p>
            <a:pPr marL="342900" indent="-342900">
              <a:buFont typeface="Arial" panose="020B0604020202020204" pitchFamily="34" charset="0"/>
              <a:buChar char="•"/>
            </a:pPr>
            <a:r>
              <a:rPr lang="en-GB" sz="2000" dirty="0"/>
              <a:t>Are the maintenance needs of the asset becoming more regular as it ages?</a:t>
            </a:r>
          </a:p>
        </p:txBody>
      </p:sp>
    </p:spTree>
    <p:extLst>
      <p:ext uri="{BB962C8B-B14F-4D97-AF65-F5344CB8AC3E}">
        <p14:creationId xmlns:p14="http://schemas.microsoft.com/office/powerpoint/2010/main" val="26257752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2800" dirty="0">
                <a:solidFill>
                  <a:schemeClr val="bg1"/>
                </a:solidFill>
                <a:latin typeface="Arial" panose="020B0604020202020204" pitchFamily="34" charset="0"/>
                <a:cs typeface="Arial" panose="020B0604020202020204" pitchFamily="34" charset="0"/>
              </a:rPr>
              <a:t>IT Asset Life-cycle</a:t>
            </a:r>
          </a:p>
        </p:txBody>
      </p:sp>
      <p:graphicFrame>
        <p:nvGraphicFramePr>
          <p:cNvPr id="4" name="Diagram 3">
            <a:extLst>
              <a:ext uri="{FF2B5EF4-FFF2-40B4-BE49-F238E27FC236}">
                <a16:creationId xmlns:a16="http://schemas.microsoft.com/office/drawing/2014/main" id="{6A5A65DD-B619-4565-BD30-4DDF0978CFAD}"/>
              </a:ext>
            </a:extLst>
          </p:cNvPr>
          <p:cNvGraphicFramePr/>
          <p:nvPr>
            <p:extLst>
              <p:ext uri="{D42A27DB-BD31-4B8C-83A1-F6EECF244321}">
                <p14:modId xmlns:p14="http://schemas.microsoft.com/office/powerpoint/2010/main" val="1715375455"/>
              </p:ext>
            </p:extLst>
          </p:nvPr>
        </p:nvGraphicFramePr>
        <p:xfrm>
          <a:off x="4752674" y="163621"/>
          <a:ext cx="4199940" cy="29623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a:extLst>
              <a:ext uri="{FF2B5EF4-FFF2-40B4-BE49-F238E27FC236}">
                <a16:creationId xmlns:a16="http://schemas.microsoft.com/office/drawing/2014/main" id="{6B7A2BF4-A921-4C09-92A0-31EEEB144AB0}"/>
              </a:ext>
            </a:extLst>
          </p:cNvPr>
          <p:cNvSpPr txBox="1"/>
          <p:nvPr/>
        </p:nvSpPr>
        <p:spPr>
          <a:xfrm>
            <a:off x="212651" y="1297460"/>
            <a:ext cx="4742121" cy="2323713"/>
          </a:xfrm>
          <a:prstGeom prst="rect">
            <a:avLst/>
          </a:prstGeom>
          <a:noFill/>
        </p:spPr>
        <p:txBody>
          <a:bodyPr wrap="square" rtlCol="0">
            <a:spAutoFit/>
          </a:bodyPr>
          <a:lstStyle/>
          <a:p>
            <a:r>
              <a:rPr lang="en-GB" sz="2000" b="1" dirty="0"/>
              <a:t>Modification</a:t>
            </a:r>
          </a:p>
          <a:p>
            <a:pPr marL="342900" indent="-342900">
              <a:spcAft>
                <a:spcPts val="600"/>
              </a:spcAft>
              <a:buFont typeface="Arial" panose="020B0604020202020204" pitchFamily="34" charset="0"/>
              <a:buChar char="•"/>
            </a:pPr>
            <a:r>
              <a:rPr lang="en-GB" sz="2000" dirty="0"/>
              <a:t>As the asset ages, it may be possible to modify or upgrade it to make it faster, cheaper to run, better quality, etc.</a:t>
            </a:r>
          </a:p>
          <a:p>
            <a:pPr marL="342900" indent="-342900">
              <a:buFont typeface="Arial" panose="020B0604020202020204" pitchFamily="34" charset="0"/>
              <a:buChar char="•"/>
            </a:pPr>
            <a:r>
              <a:rPr lang="en-GB" sz="2000" dirty="0"/>
              <a:t>This is often cheaper than replacing the asset entirely.</a:t>
            </a:r>
          </a:p>
          <a:p>
            <a:pPr marL="342900" indent="-342900">
              <a:buFont typeface="Arial" panose="020B0604020202020204" pitchFamily="34" charset="0"/>
              <a:buChar char="•"/>
            </a:pPr>
            <a:r>
              <a:rPr lang="en-GB" sz="2000" dirty="0"/>
              <a:t>IMAC (Install/Move/Add/Change)</a:t>
            </a:r>
          </a:p>
        </p:txBody>
      </p:sp>
    </p:spTree>
    <p:extLst>
      <p:ext uri="{BB962C8B-B14F-4D97-AF65-F5344CB8AC3E}">
        <p14:creationId xmlns:p14="http://schemas.microsoft.com/office/powerpoint/2010/main" val="18574791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2800" dirty="0">
                <a:solidFill>
                  <a:schemeClr val="bg1"/>
                </a:solidFill>
                <a:latin typeface="Arial" panose="020B0604020202020204" pitchFamily="34" charset="0"/>
                <a:cs typeface="Arial" panose="020B0604020202020204" pitchFamily="34" charset="0"/>
              </a:rPr>
              <a:t>IT Asset Life-cycle</a:t>
            </a:r>
          </a:p>
        </p:txBody>
      </p:sp>
      <p:graphicFrame>
        <p:nvGraphicFramePr>
          <p:cNvPr id="4" name="Diagram 3">
            <a:extLst>
              <a:ext uri="{FF2B5EF4-FFF2-40B4-BE49-F238E27FC236}">
                <a16:creationId xmlns:a16="http://schemas.microsoft.com/office/drawing/2014/main" id="{6A5A65DD-B619-4565-BD30-4DDF0978CFAD}"/>
              </a:ext>
            </a:extLst>
          </p:cNvPr>
          <p:cNvGraphicFramePr/>
          <p:nvPr>
            <p:extLst>
              <p:ext uri="{D42A27DB-BD31-4B8C-83A1-F6EECF244321}">
                <p14:modId xmlns:p14="http://schemas.microsoft.com/office/powerpoint/2010/main" val="1151389175"/>
              </p:ext>
            </p:extLst>
          </p:nvPr>
        </p:nvGraphicFramePr>
        <p:xfrm>
          <a:off x="4752674" y="163621"/>
          <a:ext cx="4199940" cy="29623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a:extLst>
              <a:ext uri="{FF2B5EF4-FFF2-40B4-BE49-F238E27FC236}">
                <a16:creationId xmlns:a16="http://schemas.microsoft.com/office/drawing/2014/main" id="{6B7A2BF4-A921-4C09-92A0-31EEEB144AB0}"/>
              </a:ext>
            </a:extLst>
          </p:cNvPr>
          <p:cNvSpPr txBox="1"/>
          <p:nvPr/>
        </p:nvSpPr>
        <p:spPr>
          <a:xfrm>
            <a:off x="212651" y="1297460"/>
            <a:ext cx="4742121" cy="2939266"/>
          </a:xfrm>
          <a:prstGeom prst="rect">
            <a:avLst/>
          </a:prstGeom>
          <a:noFill/>
        </p:spPr>
        <p:txBody>
          <a:bodyPr wrap="square" rtlCol="0">
            <a:spAutoFit/>
          </a:bodyPr>
          <a:lstStyle/>
          <a:p>
            <a:r>
              <a:rPr lang="en-GB" sz="2000" b="1" dirty="0"/>
              <a:t>Retirement</a:t>
            </a:r>
          </a:p>
          <a:p>
            <a:pPr marL="342900" indent="-342900">
              <a:spcAft>
                <a:spcPts val="600"/>
              </a:spcAft>
              <a:buFont typeface="Arial" panose="020B0604020202020204" pitchFamily="34" charset="0"/>
              <a:buChar char="•"/>
            </a:pPr>
            <a:r>
              <a:rPr lang="en-GB" sz="2000" dirty="0"/>
              <a:t>At the end of the useful life, or when the cost of operating and maintaining it becomes too high, assets need to be retired and disposed of.  This can also be referred to as </a:t>
            </a:r>
            <a:r>
              <a:rPr lang="en-GB" sz="2000" i="1" dirty="0"/>
              <a:t>decommissioning</a:t>
            </a:r>
            <a:r>
              <a:rPr lang="en-GB" sz="2000" dirty="0"/>
              <a:t>.</a:t>
            </a:r>
          </a:p>
          <a:p>
            <a:pPr marL="342900" indent="-342900">
              <a:buFont typeface="Arial" panose="020B0604020202020204" pitchFamily="34" charset="0"/>
              <a:buChar char="•"/>
            </a:pPr>
            <a:r>
              <a:rPr lang="en-GB" sz="2000" dirty="0"/>
              <a:t>Planning for the assets replacement should already be underway at this stage, and thus the life cycle repeats.</a:t>
            </a:r>
          </a:p>
        </p:txBody>
      </p:sp>
    </p:spTree>
    <p:extLst>
      <p:ext uri="{BB962C8B-B14F-4D97-AF65-F5344CB8AC3E}">
        <p14:creationId xmlns:p14="http://schemas.microsoft.com/office/powerpoint/2010/main" val="27816932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2800" dirty="0">
                <a:solidFill>
                  <a:schemeClr val="bg1"/>
                </a:solidFill>
                <a:latin typeface="Arial" panose="020B0604020202020204" pitchFamily="34" charset="0"/>
                <a:cs typeface="Arial" panose="020B0604020202020204" pitchFamily="34" charset="0"/>
              </a:rPr>
              <a:t>Licencing</a:t>
            </a:r>
          </a:p>
        </p:txBody>
      </p:sp>
      <p:sp>
        <p:nvSpPr>
          <p:cNvPr id="5" name="Rectangle 4">
            <a:extLst>
              <a:ext uri="{FF2B5EF4-FFF2-40B4-BE49-F238E27FC236}">
                <a16:creationId xmlns:a16="http://schemas.microsoft.com/office/drawing/2014/main" id="{3907112B-06AC-4E03-9E6D-6CA54EBF716A}"/>
              </a:ext>
            </a:extLst>
          </p:cNvPr>
          <p:cNvSpPr/>
          <p:nvPr/>
        </p:nvSpPr>
        <p:spPr>
          <a:xfrm>
            <a:off x="3364672" y="5074484"/>
            <a:ext cx="4572000" cy="646331"/>
          </a:xfrm>
          <a:prstGeom prst="rect">
            <a:avLst/>
          </a:prstGeom>
        </p:spPr>
        <p:txBody>
          <a:bodyPr>
            <a:spAutoFit/>
          </a:bodyPr>
          <a:lstStyle/>
          <a:p>
            <a:r>
              <a:rPr lang="en-US" dirty="0"/>
              <a:t>https://www.cnet.com/uk/news/new-microsoft-licenses-may-increase-costs/</a:t>
            </a:r>
          </a:p>
        </p:txBody>
      </p:sp>
      <p:sp>
        <p:nvSpPr>
          <p:cNvPr id="7" name="TextBox 6">
            <a:extLst>
              <a:ext uri="{FF2B5EF4-FFF2-40B4-BE49-F238E27FC236}">
                <a16:creationId xmlns:a16="http://schemas.microsoft.com/office/drawing/2014/main" id="{6B7A2BF4-A921-4C09-92A0-31EEEB144AB0}"/>
              </a:ext>
            </a:extLst>
          </p:cNvPr>
          <p:cNvSpPr txBox="1"/>
          <p:nvPr/>
        </p:nvSpPr>
        <p:spPr>
          <a:xfrm>
            <a:off x="212652" y="1297460"/>
            <a:ext cx="7382248" cy="2554545"/>
          </a:xfrm>
          <a:prstGeom prst="rect">
            <a:avLst/>
          </a:prstGeom>
          <a:noFill/>
        </p:spPr>
        <p:txBody>
          <a:bodyPr wrap="square" rtlCol="0">
            <a:spAutoFit/>
          </a:bodyPr>
          <a:lstStyle/>
          <a:p>
            <a:r>
              <a:rPr lang="en-GB" sz="3200" b="1" dirty="0" smtClean="0"/>
              <a:t>Think of all of the software in use at your company.</a:t>
            </a:r>
          </a:p>
          <a:p>
            <a:endParaRPr lang="en-GB" sz="3200" b="1" dirty="0"/>
          </a:p>
          <a:p>
            <a:r>
              <a:rPr lang="en-GB" sz="3200" b="1" dirty="0" smtClean="0"/>
              <a:t>How does your IT department make sure it is all correctly licensed?</a:t>
            </a:r>
            <a:endParaRPr lang="en-GB" sz="3200" dirty="0"/>
          </a:p>
        </p:txBody>
      </p:sp>
    </p:spTree>
    <p:extLst>
      <p:ext uri="{BB962C8B-B14F-4D97-AF65-F5344CB8AC3E}">
        <p14:creationId xmlns:p14="http://schemas.microsoft.com/office/powerpoint/2010/main" val="4309612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2800" dirty="0">
                <a:solidFill>
                  <a:schemeClr val="bg1"/>
                </a:solidFill>
                <a:latin typeface="Arial" panose="020B0604020202020204" pitchFamily="34" charset="0"/>
                <a:cs typeface="Arial" panose="020B0604020202020204" pitchFamily="34" charset="0"/>
              </a:rPr>
              <a:t>Licencing</a:t>
            </a:r>
          </a:p>
        </p:txBody>
      </p:sp>
      <p:sp>
        <p:nvSpPr>
          <p:cNvPr id="7" name="TextBox 6">
            <a:extLst>
              <a:ext uri="{FF2B5EF4-FFF2-40B4-BE49-F238E27FC236}">
                <a16:creationId xmlns:a16="http://schemas.microsoft.com/office/drawing/2014/main" id="{6B7A2BF4-A921-4C09-92A0-31EEEB144AB0}"/>
              </a:ext>
            </a:extLst>
          </p:cNvPr>
          <p:cNvSpPr txBox="1"/>
          <p:nvPr/>
        </p:nvSpPr>
        <p:spPr>
          <a:xfrm>
            <a:off x="212652" y="1297460"/>
            <a:ext cx="7724020" cy="4154984"/>
          </a:xfrm>
          <a:prstGeom prst="rect">
            <a:avLst/>
          </a:prstGeom>
          <a:noFill/>
        </p:spPr>
        <p:txBody>
          <a:bodyPr wrap="square" rtlCol="0">
            <a:spAutoFit/>
          </a:bodyPr>
          <a:lstStyle/>
          <a:p>
            <a:r>
              <a:rPr lang="en-GB" sz="2400" dirty="0" smtClean="0"/>
              <a:t>Different software products may be licensed for use under different circumstances, for example:</a:t>
            </a:r>
          </a:p>
          <a:p>
            <a:endParaRPr lang="en-GB" sz="2400" b="1" dirty="0"/>
          </a:p>
          <a:p>
            <a:pPr marL="342900" indent="-342900">
              <a:buFont typeface="Arial" panose="020B0604020202020204" pitchFamily="34" charset="0"/>
              <a:buChar char="•"/>
            </a:pPr>
            <a:r>
              <a:rPr lang="en-GB" sz="2400" b="1" dirty="0" smtClean="0"/>
              <a:t>Proprietary licence (e.g. licenced to use, not to own)</a:t>
            </a:r>
          </a:p>
          <a:p>
            <a:pPr marL="342900" indent="-342900">
              <a:buFont typeface="Arial" panose="020B0604020202020204" pitchFamily="34" charset="0"/>
              <a:buChar char="•"/>
            </a:pPr>
            <a:r>
              <a:rPr lang="en-GB" sz="2400" b="1" dirty="0" smtClean="0"/>
              <a:t>GNU General Public License</a:t>
            </a:r>
          </a:p>
          <a:p>
            <a:pPr marL="342900" indent="-342900">
              <a:buFont typeface="Arial" panose="020B0604020202020204" pitchFamily="34" charset="0"/>
              <a:buChar char="•"/>
            </a:pPr>
            <a:r>
              <a:rPr lang="en-GB" sz="2400" b="1" dirty="0" smtClean="0"/>
              <a:t>End User Licence Agreement (EULA)</a:t>
            </a:r>
          </a:p>
          <a:p>
            <a:pPr marL="342900" indent="-342900">
              <a:buFont typeface="Arial" panose="020B0604020202020204" pitchFamily="34" charset="0"/>
              <a:buChar char="•"/>
            </a:pPr>
            <a:r>
              <a:rPr lang="en-GB" sz="2400" b="1" dirty="0" smtClean="0"/>
              <a:t>Workstation Licenses</a:t>
            </a:r>
          </a:p>
          <a:p>
            <a:pPr marL="342900" indent="-342900">
              <a:buFont typeface="Arial" panose="020B0604020202020204" pitchFamily="34" charset="0"/>
              <a:buChar char="•"/>
            </a:pPr>
            <a:r>
              <a:rPr lang="en-GB" sz="2400" b="1" dirty="0" smtClean="0"/>
              <a:t>Concurrent-use License</a:t>
            </a:r>
          </a:p>
          <a:p>
            <a:pPr marL="342900" indent="-342900">
              <a:buFont typeface="Arial" panose="020B0604020202020204" pitchFamily="34" charset="0"/>
              <a:buChar char="•"/>
            </a:pPr>
            <a:r>
              <a:rPr lang="en-GB" sz="2400" b="1" dirty="0" smtClean="0"/>
              <a:t>Site Licenses</a:t>
            </a:r>
          </a:p>
          <a:p>
            <a:pPr marL="342900" indent="-342900">
              <a:buFont typeface="Arial" panose="020B0604020202020204" pitchFamily="34" charset="0"/>
              <a:buChar char="•"/>
            </a:pPr>
            <a:r>
              <a:rPr lang="en-GB" sz="2400" b="1" dirty="0" smtClean="0"/>
              <a:t>Perpetual Licenses</a:t>
            </a:r>
          </a:p>
          <a:p>
            <a:endParaRPr lang="en-GB" sz="2400" b="1" dirty="0"/>
          </a:p>
        </p:txBody>
      </p:sp>
      <p:sp>
        <p:nvSpPr>
          <p:cNvPr id="3" name="Rectangle 2"/>
          <p:cNvSpPr/>
          <p:nvPr/>
        </p:nvSpPr>
        <p:spPr>
          <a:xfrm>
            <a:off x="399528" y="5476933"/>
            <a:ext cx="4029565" cy="369332"/>
          </a:xfrm>
          <a:prstGeom prst="rect">
            <a:avLst/>
          </a:prstGeom>
        </p:spPr>
        <p:txBody>
          <a:bodyPr wrap="none">
            <a:spAutoFit/>
          </a:bodyPr>
          <a:lstStyle/>
          <a:p>
            <a:r>
              <a:rPr lang="en-GB" dirty="0">
                <a:hlinkClick r:id="rId2"/>
              </a:rPr>
              <a:t>https://its.uncg.edu/Software/Licensing/</a:t>
            </a:r>
            <a:endParaRPr lang="en-GB" dirty="0"/>
          </a:p>
        </p:txBody>
      </p:sp>
    </p:spTree>
    <p:extLst>
      <p:ext uri="{BB962C8B-B14F-4D97-AF65-F5344CB8AC3E}">
        <p14:creationId xmlns:p14="http://schemas.microsoft.com/office/powerpoint/2010/main" val="1458470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2800" dirty="0">
                <a:solidFill>
                  <a:schemeClr val="bg1"/>
                </a:solidFill>
                <a:latin typeface="Arial" panose="020B0604020202020204" pitchFamily="34" charset="0"/>
                <a:cs typeface="Arial" panose="020B0604020202020204" pitchFamily="34" charset="0"/>
              </a:rPr>
              <a:t>Licencing</a:t>
            </a:r>
          </a:p>
        </p:txBody>
      </p:sp>
      <p:sp>
        <p:nvSpPr>
          <p:cNvPr id="7" name="TextBox 6">
            <a:extLst>
              <a:ext uri="{FF2B5EF4-FFF2-40B4-BE49-F238E27FC236}">
                <a16:creationId xmlns:a16="http://schemas.microsoft.com/office/drawing/2014/main" id="{6B7A2BF4-A921-4C09-92A0-31EEEB144AB0}"/>
              </a:ext>
            </a:extLst>
          </p:cNvPr>
          <p:cNvSpPr txBox="1"/>
          <p:nvPr/>
        </p:nvSpPr>
        <p:spPr>
          <a:xfrm>
            <a:off x="212652" y="1297460"/>
            <a:ext cx="7724020" cy="3785652"/>
          </a:xfrm>
          <a:prstGeom prst="rect">
            <a:avLst/>
          </a:prstGeom>
          <a:noFill/>
        </p:spPr>
        <p:txBody>
          <a:bodyPr wrap="square" rtlCol="0">
            <a:spAutoFit/>
          </a:bodyPr>
          <a:lstStyle/>
          <a:p>
            <a:r>
              <a:rPr lang="en-GB" sz="2400" b="1" dirty="0"/>
              <a:t>Licence Management </a:t>
            </a:r>
            <a:r>
              <a:rPr lang="en-GB" sz="2400" dirty="0"/>
              <a:t>software can automate the process of tracking what software is installed on what computer, and what type of licence it is </a:t>
            </a:r>
            <a:r>
              <a:rPr lang="en-GB" sz="2400" dirty="0" smtClean="0"/>
              <a:t>using – in a similar way to software such as </a:t>
            </a:r>
            <a:r>
              <a:rPr lang="en-GB" sz="2400" dirty="0" err="1" smtClean="0"/>
              <a:t>Spiceworks</a:t>
            </a:r>
            <a:r>
              <a:rPr lang="en-GB" sz="2400" dirty="0" smtClean="0"/>
              <a:t> discovering physical devices.</a:t>
            </a:r>
          </a:p>
          <a:p>
            <a:endParaRPr lang="en-GB" sz="2400" dirty="0"/>
          </a:p>
          <a:p>
            <a:r>
              <a:rPr lang="en-GB" sz="2400" dirty="0" smtClean="0"/>
              <a:t>Examples include:</a:t>
            </a:r>
          </a:p>
          <a:p>
            <a:pPr marL="342900" indent="-342900">
              <a:buFont typeface="Arial" panose="020B0604020202020204" pitchFamily="34" charset="0"/>
              <a:buChar char="•"/>
            </a:pPr>
            <a:r>
              <a:rPr lang="en-GB" sz="2400" dirty="0" err="1" smtClean="0"/>
              <a:t>FlexNet</a:t>
            </a:r>
            <a:r>
              <a:rPr lang="en-GB" sz="2400" dirty="0" smtClean="0"/>
              <a:t> Publisher</a:t>
            </a:r>
          </a:p>
          <a:p>
            <a:pPr marL="342900" indent="-342900">
              <a:buFont typeface="Arial" panose="020B0604020202020204" pitchFamily="34" charset="0"/>
              <a:buChar char="•"/>
            </a:pPr>
            <a:r>
              <a:rPr lang="en-GB" sz="2400" dirty="0" smtClean="0"/>
              <a:t>IBM LUM</a:t>
            </a:r>
          </a:p>
          <a:p>
            <a:pPr marL="342900" indent="-342900">
              <a:buFont typeface="Arial" panose="020B0604020202020204" pitchFamily="34" charset="0"/>
              <a:buChar char="•"/>
            </a:pPr>
            <a:r>
              <a:rPr lang="en-GB" sz="2400" dirty="0" err="1" smtClean="0"/>
              <a:t>ManageEngine</a:t>
            </a:r>
            <a:r>
              <a:rPr lang="en-GB" sz="2400" dirty="0" smtClean="0"/>
              <a:t> </a:t>
            </a:r>
            <a:r>
              <a:rPr lang="en-GB" sz="2400" dirty="0" err="1" smtClean="0"/>
              <a:t>AssetExplorer</a:t>
            </a:r>
            <a:endParaRPr lang="en-GB" sz="2400" dirty="0"/>
          </a:p>
          <a:p>
            <a:endParaRPr lang="en-GB" sz="2400" b="1" dirty="0"/>
          </a:p>
        </p:txBody>
      </p:sp>
      <p:sp>
        <p:nvSpPr>
          <p:cNvPr id="3" name="Rectangle 2"/>
          <p:cNvSpPr/>
          <p:nvPr/>
        </p:nvSpPr>
        <p:spPr>
          <a:xfrm>
            <a:off x="577310" y="5886357"/>
            <a:ext cx="5487588" cy="369332"/>
          </a:xfrm>
          <a:prstGeom prst="rect">
            <a:avLst/>
          </a:prstGeom>
        </p:spPr>
        <p:txBody>
          <a:bodyPr wrap="square">
            <a:spAutoFit/>
          </a:bodyPr>
          <a:lstStyle/>
          <a:p>
            <a:r>
              <a:rPr lang="en-GB" dirty="0"/>
              <a:t>https://en.wikipedia.org/wiki/License_manager</a:t>
            </a:r>
          </a:p>
        </p:txBody>
      </p:sp>
    </p:spTree>
    <p:extLst>
      <p:ext uri="{BB962C8B-B14F-4D97-AF65-F5344CB8AC3E}">
        <p14:creationId xmlns:p14="http://schemas.microsoft.com/office/powerpoint/2010/main" val="14521276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2800" dirty="0">
                <a:solidFill>
                  <a:schemeClr val="bg1"/>
                </a:solidFill>
                <a:latin typeface="Arial" panose="020B0604020202020204" pitchFamily="34" charset="0"/>
                <a:cs typeface="Arial" panose="020B0604020202020204" pitchFamily="34" charset="0"/>
              </a:rPr>
              <a:t>Licencing</a:t>
            </a:r>
          </a:p>
        </p:txBody>
      </p:sp>
      <p:pic>
        <p:nvPicPr>
          <p:cNvPr id="1026" name="Picture 2" descr="https://www.manageengine.com/products/asset-explorer/images/software-license-complianc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949" y="1524873"/>
            <a:ext cx="8877167" cy="44280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48441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2800" dirty="0">
                <a:solidFill>
                  <a:schemeClr val="bg1"/>
                </a:solidFill>
                <a:latin typeface="Arial" panose="020B0604020202020204" pitchFamily="34" charset="0"/>
                <a:cs typeface="Arial" panose="020B0604020202020204" pitchFamily="34" charset="0"/>
              </a:rPr>
              <a:t>Licencing</a:t>
            </a:r>
          </a:p>
        </p:txBody>
      </p:sp>
      <p:sp>
        <p:nvSpPr>
          <p:cNvPr id="3" name="TextBox 2"/>
          <p:cNvSpPr txBox="1"/>
          <p:nvPr/>
        </p:nvSpPr>
        <p:spPr>
          <a:xfrm>
            <a:off x="360215" y="1317250"/>
            <a:ext cx="7645450" cy="3970318"/>
          </a:xfrm>
          <a:prstGeom prst="rect">
            <a:avLst/>
          </a:prstGeom>
          <a:noFill/>
        </p:spPr>
        <p:txBody>
          <a:bodyPr wrap="square" rtlCol="0">
            <a:spAutoFit/>
          </a:bodyPr>
          <a:lstStyle/>
          <a:p>
            <a:r>
              <a:rPr lang="en-GB" sz="2800" dirty="0" smtClean="0"/>
              <a:t>Imagine your company has licensed copies of </a:t>
            </a:r>
            <a:r>
              <a:rPr lang="en-GB" sz="2800" b="1" dirty="0" smtClean="0"/>
              <a:t>Windows</a:t>
            </a:r>
            <a:r>
              <a:rPr lang="en-GB" sz="2800" dirty="0" smtClean="0"/>
              <a:t> </a:t>
            </a:r>
            <a:r>
              <a:rPr lang="en-GB" sz="2800" b="1" dirty="0" smtClean="0"/>
              <a:t>operating systems</a:t>
            </a:r>
            <a:r>
              <a:rPr lang="en-GB" sz="2800" dirty="0" smtClean="0"/>
              <a:t>, </a:t>
            </a:r>
            <a:r>
              <a:rPr lang="en-GB" sz="2800" b="1" dirty="0" smtClean="0"/>
              <a:t>Microsoft Office</a:t>
            </a:r>
            <a:r>
              <a:rPr lang="en-GB" sz="2800" dirty="0" smtClean="0"/>
              <a:t>, </a:t>
            </a:r>
            <a:r>
              <a:rPr lang="en-GB" sz="2800" b="1" dirty="0" smtClean="0"/>
              <a:t>and Adobe Creative Suite</a:t>
            </a:r>
            <a:r>
              <a:rPr lang="en-GB" sz="2800" dirty="0" smtClean="0"/>
              <a:t>.  They are currently in use on </a:t>
            </a:r>
            <a:r>
              <a:rPr lang="en-GB" sz="2800" b="1" dirty="0" smtClean="0"/>
              <a:t>physical machines on-site</a:t>
            </a:r>
            <a:r>
              <a:rPr lang="en-GB" sz="2800" dirty="0" smtClean="0"/>
              <a:t>.</a:t>
            </a:r>
          </a:p>
          <a:p>
            <a:endParaRPr lang="en-GB" sz="2800" dirty="0"/>
          </a:p>
          <a:p>
            <a:r>
              <a:rPr lang="en-GB" sz="2800" b="1" dirty="0" smtClean="0"/>
              <a:t>What happens if you then want to use these same licenses in a virtual machine running in the cloud?</a:t>
            </a:r>
          </a:p>
          <a:p>
            <a:endParaRPr lang="en-GB" sz="2800" dirty="0"/>
          </a:p>
          <a:p>
            <a:endParaRPr lang="en-GB" sz="2800" dirty="0"/>
          </a:p>
        </p:txBody>
      </p:sp>
    </p:spTree>
    <p:extLst>
      <p:ext uri="{BB962C8B-B14F-4D97-AF65-F5344CB8AC3E}">
        <p14:creationId xmlns:p14="http://schemas.microsoft.com/office/powerpoint/2010/main" val="12643399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2800" dirty="0">
                <a:solidFill>
                  <a:schemeClr val="bg1"/>
                </a:solidFill>
                <a:latin typeface="Arial" panose="020B0604020202020204" pitchFamily="34" charset="0"/>
                <a:cs typeface="Arial" panose="020B0604020202020204" pitchFamily="34" charset="0"/>
              </a:rPr>
              <a:t>IT Strategy</a:t>
            </a:r>
          </a:p>
        </p:txBody>
      </p:sp>
      <p:sp>
        <p:nvSpPr>
          <p:cNvPr id="9" name="TextBox 8">
            <a:extLst>
              <a:ext uri="{FF2B5EF4-FFF2-40B4-BE49-F238E27FC236}">
                <a16:creationId xmlns:a16="http://schemas.microsoft.com/office/drawing/2014/main" id="{580B2702-199F-42D6-83A1-2D08391B0DD4}"/>
              </a:ext>
            </a:extLst>
          </p:cNvPr>
          <p:cNvSpPr txBox="1"/>
          <p:nvPr/>
        </p:nvSpPr>
        <p:spPr>
          <a:xfrm>
            <a:off x="361507" y="1424763"/>
            <a:ext cx="6783572" cy="1938992"/>
          </a:xfrm>
          <a:prstGeom prst="rect">
            <a:avLst/>
          </a:prstGeom>
          <a:noFill/>
        </p:spPr>
        <p:txBody>
          <a:bodyPr wrap="square" rtlCol="0">
            <a:spAutoFit/>
          </a:bodyPr>
          <a:lstStyle/>
          <a:p>
            <a:r>
              <a:rPr lang="en-GB" sz="4000" dirty="0"/>
              <a:t>What is a </a:t>
            </a:r>
            <a:r>
              <a:rPr lang="en-GB" sz="4000" i="1" dirty="0"/>
              <a:t>strategy</a:t>
            </a:r>
            <a:r>
              <a:rPr lang="en-GB" sz="4000" dirty="0"/>
              <a:t>?</a:t>
            </a:r>
          </a:p>
          <a:p>
            <a:endParaRPr lang="en-GB" sz="4000" dirty="0"/>
          </a:p>
          <a:p>
            <a:r>
              <a:rPr lang="en-GB" sz="4000" dirty="0"/>
              <a:t>How might this apply to IT?</a:t>
            </a:r>
            <a:endParaRPr lang="en-US" sz="4000" dirty="0"/>
          </a:p>
        </p:txBody>
      </p:sp>
    </p:spTree>
    <p:extLst>
      <p:ext uri="{BB962C8B-B14F-4D97-AF65-F5344CB8AC3E}">
        <p14:creationId xmlns:p14="http://schemas.microsoft.com/office/powerpoint/2010/main" val="164752311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2800" dirty="0">
                <a:solidFill>
                  <a:schemeClr val="bg1"/>
                </a:solidFill>
                <a:latin typeface="Arial" panose="020B0604020202020204" pitchFamily="34" charset="0"/>
                <a:cs typeface="Arial" panose="020B0604020202020204" pitchFamily="34" charset="0"/>
              </a:rPr>
              <a:t>Licencing</a:t>
            </a:r>
          </a:p>
        </p:txBody>
      </p:sp>
      <p:sp>
        <p:nvSpPr>
          <p:cNvPr id="3" name="TextBox 2"/>
          <p:cNvSpPr txBox="1"/>
          <p:nvPr/>
        </p:nvSpPr>
        <p:spPr>
          <a:xfrm>
            <a:off x="360215" y="1317250"/>
            <a:ext cx="7645450" cy="5693866"/>
          </a:xfrm>
          <a:prstGeom prst="rect">
            <a:avLst/>
          </a:prstGeom>
          <a:noFill/>
        </p:spPr>
        <p:txBody>
          <a:bodyPr wrap="square" rtlCol="0">
            <a:spAutoFit/>
          </a:bodyPr>
          <a:lstStyle/>
          <a:p>
            <a:r>
              <a:rPr lang="en-GB" sz="2800" b="1" dirty="0" smtClean="0"/>
              <a:t>What happens if you then want to use these same licenses in a virtual machine running in the cloud?</a:t>
            </a:r>
          </a:p>
          <a:p>
            <a:endParaRPr lang="en-GB" sz="2800" b="1" dirty="0"/>
          </a:p>
          <a:p>
            <a:r>
              <a:rPr lang="en-GB" sz="2800" dirty="0" smtClean="0"/>
              <a:t>This has to be considered on a case-by-case basis.  The licence agreement for some software allows it to be used anywhere, whereas others are non-transferrable.</a:t>
            </a:r>
          </a:p>
          <a:p>
            <a:endParaRPr lang="en-GB" sz="2800" dirty="0"/>
          </a:p>
          <a:p>
            <a:r>
              <a:rPr lang="en-GB" sz="2800" dirty="0" smtClean="0"/>
              <a:t>In Microsoft’s case, the price of a Windows operating system licence is included in the Microsoft Azure metered service costs.</a:t>
            </a:r>
          </a:p>
          <a:p>
            <a:endParaRPr lang="en-GB" sz="2800" dirty="0"/>
          </a:p>
          <a:p>
            <a:endParaRPr lang="en-GB" sz="2800" dirty="0"/>
          </a:p>
        </p:txBody>
      </p:sp>
    </p:spTree>
    <p:extLst>
      <p:ext uri="{BB962C8B-B14F-4D97-AF65-F5344CB8AC3E}">
        <p14:creationId xmlns:p14="http://schemas.microsoft.com/office/powerpoint/2010/main" val="255625914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8" y="372777"/>
            <a:ext cx="2773577"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226557" y="372777"/>
            <a:ext cx="2344522" cy="715529"/>
          </a:xfrm>
        </p:spPr>
        <p:txBody>
          <a:bodyPr>
            <a:normAutofit/>
          </a:bodyPr>
          <a:lstStyle/>
          <a:p>
            <a:r>
              <a:rPr lang="en-GB" sz="2800" dirty="0" smtClean="0">
                <a:solidFill>
                  <a:schemeClr val="bg1"/>
                </a:solidFill>
                <a:latin typeface="Arial" panose="020B0604020202020204" pitchFamily="34" charset="0"/>
                <a:cs typeface="Arial" panose="020B0604020202020204" pitchFamily="34" charset="0"/>
              </a:rPr>
              <a:t>Your Role</a:t>
            </a:r>
            <a:endParaRPr lang="en-GB" sz="2800" dirty="0">
              <a:solidFill>
                <a:schemeClr val="bg1"/>
              </a:solidFill>
              <a:latin typeface="Arial" panose="020B0604020202020204" pitchFamily="34" charset="0"/>
              <a:cs typeface="Arial" panose="020B0604020202020204" pitchFamily="34" charset="0"/>
            </a:endParaRPr>
          </a:p>
        </p:txBody>
      </p:sp>
      <p:sp>
        <p:nvSpPr>
          <p:cNvPr id="3" name="TextBox 2"/>
          <p:cNvSpPr txBox="1"/>
          <p:nvPr/>
        </p:nvSpPr>
        <p:spPr>
          <a:xfrm>
            <a:off x="466531" y="1642188"/>
            <a:ext cx="6755363" cy="2308324"/>
          </a:xfrm>
          <a:prstGeom prst="rect">
            <a:avLst/>
          </a:prstGeom>
          <a:noFill/>
        </p:spPr>
        <p:txBody>
          <a:bodyPr wrap="square" rtlCol="0">
            <a:spAutoFit/>
          </a:bodyPr>
          <a:lstStyle/>
          <a:p>
            <a:r>
              <a:rPr lang="en-GB" sz="3600" dirty="0" smtClean="0"/>
              <a:t>How does </a:t>
            </a:r>
            <a:r>
              <a:rPr lang="en-GB" sz="3600" b="1" dirty="0" smtClean="0"/>
              <a:t>your role</a:t>
            </a:r>
            <a:r>
              <a:rPr lang="en-GB" sz="3600" dirty="0" smtClean="0"/>
              <a:t> at </a:t>
            </a:r>
            <a:r>
              <a:rPr lang="en-GB" sz="3600" b="1" dirty="0" smtClean="0"/>
              <a:t>your company</a:t>
            </a:r>
            <a:r>
              <a:rPr lang="en-GB" sz="3600" dirty="0" smtClean="0"/>
              <a:t> help to support the IT strategy, or overall business objectives?</a:t>
            </a:r>
            <a:endParaRPr lang="en-GB" sz="3600" dirty="0"/>
          </a:p>
        </p:txBody>
      </p:sp>
    </p:spTree>
    <p:extLst>
      <p:ext uri="{BB962C8B-B14F-4D97-AF65-F5344CB8AC3E}">
        <p14:creationId xmlns:p14="http://schemas.microsoft.com/office/powerpoint/2010/main" val="37786437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2800" dirty="0">
                <a:solidFill>
                  <a:schemeClr val="bg1"/>
                </a:solidFill>
                <a:latin typeface="Arial" panose="020B0604020202020204" pitchFamily="34" charset="0"/>
                <a:cs typeface="Arial" panose="020B0604020202020204" pitchFamily="34" charset="0"/>
              </a:rPr>
              <a:t>IT Strategy</a:t>
            </a:r>
          </a:p>
        </p:txBody>
      </p:sp>
      <p:sp>
        <p:nvSpPr>
          <p:cNvPr id="9" name="TextBox 8">
            <a:extLst>
              <a:ext uri="{FF2B5EF4-FFF2-40B4-BE49-F238E27FC236}">
                <a16:creationId xmlns:a16="http://schemas.microsoft.com/office/drawing/2014/main" id="{580B2702-199F-42D6-83A1-2D08391B0DD4}"/>
              </a:ext>
            </a:extLst>
          </p:cNvPr>
          <p:cNvSpPr txBox="1"/>
          <p:nvPr/>
        </p:nvSpPr>
        <p:spPr>
          <a:xfrm>
            <a:off x="233916" y="1339702"/>
            <a:ext cx="8080744" cy="4585871"/>
          </a:xfrm>
          <a:prstGeom prst="rect">
            <a:avLst/>
          </a:prstGeom>
          <a:noFill/>
        </p:spPr>
        <p:txBody>
          <a:bodyPr wrap="square" rtlCol="0">
            <a:spAutoFit/>
          </a:bodyPr>
          <a:lstStyle/>
          <a:p>
            <a:pPr>
              <a:spcAft>
                <a:spcPts val="1200"/>
              </a:spcAft>
            </a:pPr>
            <a:r>
              <a:rPr lang="en-GB" sz="2400" i="1" dirty="0"/>
              <a:t>IT Strategy documents</a:t>
            </a:r>
            <a:r>
              <a:rPr lang="en-GB" sz="2400" dirty="0"/>
              <a:t> determine how an organisation uses its IT infrastructure to support its overall goals:</a:t>
            </a:r>
          </a:p>
          <a:p>
            <a:pPr marL="285750" indent="-285750">
              <a:spcAft>
                <a:spcPts val="600"/>
              </a:spcAft>
              <a:buFont typeface="Arial" panose="020B0604020202020204" pitchFamily="34" charset="0"/>
              <a:buChar char="•"/>
            </a:pPr>
            <a:r>
              <a:rPr lang="en-GB" dirty="0"/>
              <a:t>Are we doing the right things with technology to address the organization’s most important business priorities and continuously deliver value to the clients?</a:t>
            </a:r>
          </a:p>
          <a:p>
            <a:pPr marL="285750" indent="-285750">
              <a:spcAft>
                <a:spcPts val="600"/>
              </a:spcAft>
              <a:buFont typeface="Arial" panose="020B0604020202020204" pitchFamily="34" charset="0"/>
              <a:buChar char="•"/>
            </a:pPr>
            <a:r>
              <a:rPr lang="en-GB" dirty="0"/>
              <a:t>Are we making the right technology investments?</a:t>
            </a:r>
          </a:p>
          <a:p>
            <a:pPr marL="285750" indent="-285750">
              <a:spcAft>
                <a:spcPts val="600"/>
              </a:spcAft>
              <a:buFont typeface="Arial" panose="020B0604020202020204" pitchFamily="34" charset="0"/>
              <a:buChar char="•"/>
            </a:pPr>
            <a:r>
              <a:rPr lang="en-GB" dirty="0"/>
              <a:t>Do we measure what is the real value to the organization derived from that technology?</a:t>
            </a:r>
          </a:p>
          <a:p>
            <a:pPr marL="285750" indent="-285750">
              <a:spcAft>
                <a:spcPts val="600"/>
              </a:spcAft>
              <a:buFont typeface="Arial" panose="020B0604020202020204" pitchFamily="34" charset="0"/>
              <a:buChar char="•"/>
            </a:pPr>
            <a:r>
              <a:rPr lang="en-GB" dirty="0"/>
              <a:t>Is our current Information Technology agile enough; flexible to continuously support a successful organization?</a:t>
            </a:r>
          </a:p>
          <a:p>
            <a:pPr marL="285750" indent="-285750">
              <a:spcAft>
                <a:spcPts val="600"/>
              </a:spcAft>
              <a:buFont typeface="Arial" panose="020B0604020202020204" pitchFamily="34" charset="0"/>
              <a:buChar char="•"/>
            </a:pPr>
            <a:r>
              <a:rPr lang="en-GB" dirty="0"/>
              <a:t>Is our Information Technology environment properly managed, maintained, secured, able to support the clients, and is it cost effective?</a:t>
            </a:r>
          </a:p>
          <a:p>
            <a:pPr marL="285750" indent="-285750">
              <a:spcAft>
                <a:spcPts val="600"/>
              </a:spcAft>
              <a:buFont typeface="Arial" panose="020B0604020202020204" pitchFamily="34" charset="0"/>
              <a:buChar char="•"/>
            </a:pPr>
            <a:r>
              <a:rPr lang="en-GB" dirty="0"/>
              <a:t>Can our strategy support current and future business needs?</a:t>
            </a:r>
          </a:p>
          <a:p>
            <a:endParaRPr lang="en-US" sz="2400" i="1" dirty="0"/>
          </a:p>
        </p:txBody>
      </p:sp>
    </p:spTree>
    <p:extLst>
      <p:ext uri="{BB962C8B-B14F-4D97-AF65-F5344CB8AC3E}">
        <p14:creationId xmlns:p14="http://schemas.microsoft.com/office/powerpoint/2010/main" val="954063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2800" dirty="0">
                <a:solidFill>
                  <a:schemeClr val="bg1"/>
                </a:solidFill>
                <a:latin typeface="Arial" panose="020B0604020202020204" pitchFamily="34" charset="0"/>
                <a:cs typeface="Arial" panose="020B0604020202020204" pitchFamily="34" charset="0"/>
              </a:rPr>
              <a:t>IT Strategy</a:t>
            </a:r>
          </a:p>
        </p:txBody>
      </p:sp>
      <p:sp>
        <p:nvSpPr>
          <p:cNvPr id="9" name="TextBox 8">
            <a:extLst>
              <a:ext uri="{FF2B5EF4-FFF2-40B4-BE49-F238E27FC236}">
                <a16:creationId xmlns:a16="http://schemas.microsoft.com/office/drawing/2014/main" id="{580B2702-199F-42D6-83A1-2D08391B0DD4}"/>
              </a:ext>
            </a:extLst>
          </p:cNvPr>
          <p:cNvSpPr txBox="1"/>
          <p:nvPr/>
        </p:nvSpPr>
        <p:spPr>
          <a:xfrm>
            <a:off x="233916" y="1339702"/>
            <a:ext cx="7634177" cy="4093428"/>
          </a:xfrm>
          <a:prstGeom prst="rect">
            <a:avLst/>
          </a:prstGeom>
          <a:noFill/>
        </p:spPr>
        <p:txBody>
          <a:bodyPr wrap="square" rtlCol="0">
            <a:spAutoFit/>
          </a:bodyPr>
          <a:lstStyle/>
          <a:p>
            <a:pPr>
              <a:spcAft>
                <a:spcPts val="1200"/>
              </a:spcAft>
            </a:pPr>
            <a:r>
              <a:rPr lang="en-GB" sz="2400" dirty="0"/>
              <a:t>The purpose of an IT strategy is to align IT capabilities with the overall business strategy:</a:t>
            </a:r>
            <a:endParaRPr lang="en-GB" sz="2400" i="1" dirty="0"/>
          </a:p>
          <a:p>
            <a:pPr marL="342900" indent="-342900">
              <a:spcAft>
                <a:spcPts val="1200"/>
              </a:spcAft>
              <a:buFont typeface="Arial" panose="020B0604020202020204" pitchFamily="34" charset="0"/>
              <a:buChar char="•"/>
            </a:pPr>
            <a:r>
              <a:rPr lang="en-GB" sz="2400" dirty="0"/>
              <a:t>F</a:t>
            </a:r>
            <a:r>
              <a:rPr lang="en-US" sz="2400" dirty="0"/>
              <a:t>or example, if the businesses goals are to expand by 50% in the next year, the IT strategy needs to accommodate this.</a:t>
            </a:r>
          </a:p>
          <a:p>
            <a:pPr marL="342900" indent="-342900">
              <a:buFont typeface="Arial" panose="020B0604020202020204" pitchFamily="34" charset="0"/>
              <a:buChar char="•"/>
            </a:pPr>
            <a:r>
              <a:rPr lang="en-GB" sz="2400" dirty="0"/>
              <a:t>Similarly</a:t>
            </a:r>
            <a:r>
              <a:rPr lang="en-US" sz="2400" dirty="0"/>
              <a:t>, if a new IT system or process improves efficiency by 50%, the goals of the business should reflect the opportunity for growth.</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endParaRPr lang="en-GB" sz="2400" dirty="0"/>
          </a:p>
        </p:txBody>
      </p:sp>
    </p:spTree>
    <p:extLst>
      <p:ext uri="{BB962C8B-B14F-4D97-AF65-F5344CB8AC3E}">
        <p14:creationId xmlns:p14="http://schemas.microsoft.com/office/powerpoint/2010/main" val="8162537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2800" dirty="0">
                <a:solidFill>
                  <a:schemeClr val="bg1"/>
                </a:solidFill>
                <a:latin typeface="Arial" panose="020B0604020202020204" pitchFamily="34" charset="0"/>
                <a:cs typeface="Arial" panose="020B0604020202020204" pitchFamily="34" charset="0"/>
              </a:rPr>
              <a:t>IT Strategy</a:t>
            </a:r>
          </a:p>
        </p:txBody>
      </p:sp>
      <p:sp>
        <p:nvSpPr>
          <p:cNvPr id="9" name="TextBox 8">
            <a:extLst>
              <a:ext uri="{FF2B5EF4-FFF2-40B4-BE49-F238E27FC236}">
                <a16:creationId xmlns:a16="http://schemas.microsoft.com/office/drawing/2014/main" id="{580B2702-199F-42D6-83A1-2D08391B0DD4}"/>
              </a:ext>
            </a:extLst>
          </p:cNvPr>
          <p:cNvSpPr txBox="1"/>
          <p:nvPr/>
        </p:nvSpPr>
        <p:spPr>
          <a:xfrm>
            <a:off x="233916" y="1339702"/>
            <a:ext cx="7634177" cy="6124754"/>
          </a:xfrm>
          <a:prstGeom prst="rect">
            <a:avLst/>
          </a:prstGeom>
          <a:noFill/>
        </p:spPr>
        <p:txBody>
          <a:bodyPr wrap="square" rtlCol="0">
            <a:spAutoFit/>
          </a:bodyPr>
          <a:lstStyle/>
          <a:p>
            <a:pPr>
              <a:spcAft>
                <a:spcPts val="1200"/>
              </a:spcAft>
            </a:pPr>
            <a:r>
              <a:rPr lang="en-GB" sz="2000" dirty="0"/>
              <a:t>The IT Strategy sets future direction for IT function in the organisation</a:t>
            </a:r>
          </a:p>
          <a:p>
            <a:pPr marL="800100" lvl="1" indent="-342900">
              <a:spcAft>
                <a:spcPts val="1200"/>
              </a:spcAft>
              <a:buFont typeface="Arial" panose="020B0604020202020204" pitchFamily="34" charset="0"/>
              <a:buChar char="•"/>
            </a:pPr>
            <a:r>
              <a:rPr lang="en-GB" sz="2000" dirty="0"/>
              <a:t>Ensuring that the IT budget is spent on things that add value to the business</a:t>
            </a:r>
          </a:p>
          <a:p>
            <a:pPr marL="800100" lvl="1" indent="-342900">
              <a:spcAft>
                <a:spcPts val="1200"/>
              </a:spcAft>
              <a:buFont typeface="Arial" panose="020B0604020202020204" pitchFamily="34" charset="0"/>
              <a:buChar char="•"/>
            </a:pPr>
            <a:r>
              <a:rPr lang="en-GB" sz="2000" dirty="0"/>
              <a:t>Creating shareholder value</a:t>
            </a:r>
          </a:p>
          <a:p>
            <a:pPr marL="800100" lvl="1" indent="-342900">
              <a:spcAft>
                <a:spcPts val="1200"/>
              </a:spcAft>
              <a:buFont typeface="Arial" panose="020B0604020202020204" pitchFamily="34" charset="0"/>
              <a:buChar char="•"/>
            </a:pPr>
            <a:r>
              <a:rPr lang="en-GB" sz="2000" dirty="0"/>
              <a:t>Helping to maximise the return on IT investments</a:t>
            </a:r>
          </a:p>
          <a:p>
            <a:pPr marL="800100" lvl="1" indent="-342900">
              <a:spcAft>
                <a:spcPts val="1200"/>
              </a:spcAft>
              <a:buFont typeface="Arial" panose="020B0604020202020204" pitchFamily="34" charset="0"/>
              <a:buChar char="•"/>
            </a:pPr>
            <a:endParaRPr lang="en-GB" sz="2000" dirty="0"/>
          </a:p>
          <a:p>
            <a:r>
              <a:rPr lang="en-GB" sz="2000" dirty="0"/>
              <a:t>The IT Strategy may include sub-elements such as:</a:t>
            </a:r>
          </a:p>
          <a:p>
            <a:pPr marL="800100" lvl="1" indent="-342900">
              <a:buFont typeface="Arial" panose="020B0604020202020204" pitchFamily="34" charset="0"/>
              <a:buChar char="•"/>
            </a:pPr>
            <a:r>
              <a:rPr lang="en-GB" sz="2000" dirty="0"/>
              <a:t>Network availability strategy</a:t>
            </a:r>
          </a:p>
          <a:p>
            <a:pPr marL="800100" lvl="1" indent="-342900">
              <a:buFont typeface="Arial" panose="020B0604020202020204" pitchFamily="34" charset="0"/>
              <a:buChar char="•"/>
            </a:pPr>
            <a:r>
              <a:rPr lang="en-GB" sz="2000" dirty="0"/>
              <a:t>Capacity planning</a:t>
            </a:r>
          </a:p>
          <a:p>
            <a:pPr marL="800100" lvl="1" indent="-342900">
              <a:buFont typeface="Arial" panose="020B0604020202020204" pitchFamily="34" charset="0"/>
              <a:buChar char="•"/>
            </a:pPr>
            <a:r>
              <a:rPr lang="en-GB" sz="2000" dirty="0"/>
              <a:t>Asset management</a:t>
            </a:r>
          </a:p>
          <a:p>
            <a:pPr marL="800100" lvl="1" indent="-342900">
              <a:buFont typeface="Arial" panose="020B0604020202020204" pitchFamily="34" charset="0"/>
              <a:buChar char="•"/>
            </a:pPr>
            <a:r>
              <a:rPr lang="en-GB" sz="2000" dirty="0"/>
              <a:t>Security</a:t>
            </a:r>
          </a:p>
          <a:p>
            <a:pPr marL="800100" lvl="1" indent="-342900">
              <a:buFont typeface="Arial" panose="020B0604020202020204" pitchFamily="34" charset="0"/>
              <a:buChar char="•"/>
            </a:pPr>
            <a:r>
              <a:rPr lang="en-GB" sz="2000" dirty="0"/>
              <a:t>Maintenance</a:t>
            </a:r>
          </a:p>
          <a:p>
            <a:pPr marL="800100" lvl="1" indent="-342900">
              <a:buFont typeface="Arial" panose="020B0604020202020204" pitchFamily="34" charset="0"/>
              <a:buChar char="•"/>
            </a:pPr>
            <a:r>
              <a:rPr lang="en-GB" sz="2000" dirty="0"/>
              <a:t>Customer satisfaction</a:t>
            </a:r>
          </a:p>
          <a:p>
            <a:pPr>
              <a:spcAft>
                <a:spcPts val="1200"/>
              </a:spcAft>
            </a:pPr>
            <a:endParaRPr lang="en-GB" sz="2400" dirty="0"/>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endParaRPr lang="en-GB" sz="2400" dirty="0"/>
          </a:p>
        </p:txBody>
      </p:sp>
    </p:spTree>
    <p:extLst>
      <p:ext uri="{BB962C8B-B14F-4D97-AF65-F5344CB8AC3E}">
        <p14:creationId xmlns:p14="http://schemas.microsoft.com/office/powerpoint/2010/main" val="38457934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2800" dirty="0">
                <a:solidFill>
                  <a:schemeClr val="bg1"/>
                </a:solidFill>
                <a:latin typeface="Arial" panose="020B0604020202020204" pitchFamily="34" charset="0"/>
                <a:cs typeface="Arial" panose="020B0604020202020204" pitchFamily="34" charset="0"/>
              </a:rPr>
              <a:t>IT Strategy</a:t>
            </a:r>
          </a:p>
        </p:txBody>
      </p:sp>
      <p:pic>
        <p:nvPicPr>
          <p:cNvPr id="1026" name="Picture 2" descr="https://opengroupblog.files.wordpress.com/2011/11/it_strategy_and_vision_pyramid.jpg">
            <a:extLst>
              <a:ext uri="{FF2B5EF4-FFF2-40B4-BE49-F238E27FC236}">
                <a16:creationId xmlns:a16="http://schemas.microsoft.com/office/drawing/2014/main" id="{7FBAAA6F-7554-4AD2-A449-41F690DB55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4286" y="1255749"/>
            <a:ext cx="6846727" cy="48212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53350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8" y="372777"/>
            <a:ext cx="631421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2800" dirty="0">
                <a:solidFill>
                  <a:schemeClr val="bg1"/>
                </a:solidFill>
                <a:latin typeface="Arial" panose="020B0604020202020204" pitchFamily="34" charset="0"/>
                <a:cs typeface="Arial" panose="020B0604020202020204" pitchFamily="34" charset="0"/>
              </a:rPr>
              <a:t>Network Availability &amp; Security</a:t>
            </a:r>
          </a:p>
        </p:txBody>
      </p:sp>
      <p:sp>
        <p:nvSpPr>
          <p:cNvPr id="4" name="TextBox 3"/>
          <p:cNvSpPr txBox="1"/>
          <p:nvPr/>
        </p:nvSpPr>
        <p:spPr>
          <a:xfrm>
            <a:off x="75948" y="1292254"/>
            <a:ext cx="8190973" cy="707886"/>
          </a:xfrm>
          <a:prstGeom prst="rect">
            <a:avLst/>
          </a:prstGeom>
          <a:noFill/>
        </p:spPr>
        <p:txBody>
          <a:bodyPr wrap="square" rtlCol="0">
            <a:spAutoFit/>
          </a:bodyPr>
          <a:lstStyle/>
          <a:p>
            <a:r>
              <a:rPr lang="en-GB" sz="2000" dirty="0" smtClean="0"/>
              <a:t>What policies, processes and procedures can an organisation use to meet strategic objectives related to </a:t>
            </a:r>
            <a:r>
              <a:rPr lang="en-GB" sz="2000" b="1" dirty="0" smtClean="0"/>
              <a:t>network availability and security?</a:t>
            </a:r>
            <a:endParaRPr lang="en-GB" sz="2000" b="1" dirty="0"/>
          </a:p>
        </p:txBody>
      </p:sp>
    </p:spTree>
    <p:extLst>
      <p:ext uri="{BB962C8B-B14F-4D97-AF65-F5344CB8AC3E}">
        <p14:creationId xmlns:p14="http://schemas.microsoft.com/office/powerpoint/2010/main" val="38083289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8" y="372777"/>
            <a:ext cx="631421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2800" dirty="0">
                <a:solidFill>
                  <a:schemeClr val="bg1"/>
                </a:solidFill>
                <a:latin typeface="Arial" panose="020B0604020202020204" pitchFamily="34" charset="0"/>
                <a:cs typeface="Arial" panose="020B0604020202020204" pitchFamily="34" charset="0"/>
              </a:rPr>
              <a:t>Network Availability &amp; Security</a:t>
            </a:r>
          </a:p>
        </p:txBody>
      </p:sp>
      <p:sp>
        <p:nvSpPr>
          <p:cNvPr id="3" name="TextBox 2"/>
          <p:cNvSpPr txBox="1"/>
          <p:nvPr/>
        </p:nvSpPr>
        <p:spPr>
          <a:xfrm>
            <a:off x="299229" y="2000140"/>
            <a:ext cx="8154305" cy="4601260"/>
          </a:xfrm>
          <a:prstGeom prst="rect">
            <a:avLst/>
          </a:prstGeom>
          <a:noFill/>
        </p:spPr>
        <p:txBody>
          <a:bodyPr wrap="square" rtlCol="0">
            <a:spAutoFit/>
          </a:bodyPr>
          <a:lstStyle/>
          <a:p>
            <a:pPr marL="457200" indent="-457200">
              <a:buFont typeface="Arial" panose="020B0604020202020204" pitchFamily="34" charset="0"/>
              <a:buChar char="•"/>
            </a:pPr>
            <a:r>
              <a:rPr lang="en-GB" sz="2400" dirty="0" smtClean="0"/>
              <a:t>Overprovisioning (e.g. have more bandwidth/ports available than are needed)</a:t>
            </a:r>
          </a:p>
          <a:p>
            <a:pPr marL="457200" indent="-457200">
              <a:buFont typeface="Arial" panose="020B0604020202020204" pitchFamily="34" charset="0"/>
              <a:buChar char="•"/>
            </a:pPr>
            <a:r>
              <a:rPr lang="en-GB" sz="2400" dirty="0" smtClean="0"/>
              <a:t>Reduce bottlenecks/congestion by upgrading devices</a:t>
            </a:r>
          </a:p>
          <a:p>
            <a:pPr marL="457200" indent="-457200">
              <a:buFont typeface="Arial" panose="020B0604020202020204" pitchFamily="34" charset="0"/>
              <a:buChar char="•"/>
            </a:pPr>
            <a:r>
              <a:rPr lang="en-GB" sz="2400" dirty="0" smtClean="0"/>
              <a:t>Apply Quality of Service (</a:t>
            </a:r>
            <a:r>
              <a:rPr lang="en-GB" sz="2400" dirty="0" err="1" smtClean="0"/>
              <a:t>QoS</a:t>
            </a:r>
            <a:r>
              <a:rPr lang="en-GB" sz="2400" dirty="0" smtClean="0"/>
              <a:t>)</a:t>
            </a:r>
          </a:p>
          <a:p>
            <a:pPr marL="457200" indent="-457200">
              <a:buFont typeface="Arial" panose="020B0604020202020204" pitchFamily="34" charset="0"/>
              <a:buChar char="•"/>
            </a:pPr>
            <a:r>
              <a:rPr lang="en-GB" sz="2400" dirty="0" smtClean="0"/>
              <a:t>Redundant / backup network connections</a:t>
            </a:r>
          </a:p>
          <a:p>
            <a:pPr marL="457200" indent="-457200">
              <a:spcAft>
                <a:spcPts val="600"/>
              </a:spcAft>
              <a:buFont typeface="Arial" panose="020B0604020202020204" pitchFamily="34" charset="0"/>
              <a:buChar char="•"/>
            </a:pPr>
            <a:r>
              <a:rPr lang="en-GB" sz="2400" dirty="0" smtClean="0"/>
              <a:t>Incident reporting and OLA/SLA</a:t>
            </a:r>
          </a:p>
          <a:p>
            <a:pPr marL="457200" indent="-457200">
              <a:buFont typeface="Arial" panose="020B0604020202020204" pitchFamily="34" charset="0"/>
              <a:buChar char="•"/>
            </a:pPr>
            <a:r>
              <a:rPr lang="en-GB" sz="2400" dirty="0" smtClean="0"/>
              <a:t>Network security policy</a:t>
            </a:r>
          </a:p>
          <a:p>
            <a:pPr marL="457200" indent="-457200">
              <a:buFont typeface="Arial" panose="020B0604020202020204" pitchFamily="34" charset="0"/>
              <a:buChar char="•"/>
            </a:pPr>
            <a:r>
              <a:rPr lang="en-GB" sz="2400" dirty="0" smtClean="0"/>
              <a:t>Acceptable use policy</a:t>
            </a:r>
          </a:p>
          <a:p>
            <a:pPr marL="457200" indent="-457200">
              <a:buFont typeface="Arial" panose="020B0604020202020204" pitchFamily="34" charset="0"/>
              <a:buChar char="•"/>
            </a:pPr>
            <a:r>
              <a:rPr lang="en-GB" sz="2400" dirty="0" smtClean="0"/>
              <a:t>Patch / upgrade schedule</a:t>
            </a:r>
          </a:p>
          <a:p>
            <a:pPr marL="457200" indent="-457200">
              <a:buFont typeface="Arial" panose="020B0604020202020204" pitchFamily="34" charset="0"/>
              <a:buChar char="•"/>
            </a:pPr>
            <a:r>
              <a:rPr lang="en-GB" sz="2400" dirty="0" smtClean="0"/>
              <a:t>Monitoring and alerting</a:t>
            </a:r>
          </a:p>
          <a:p>
            <a:pPr marL="457200" indent="-457200">
              <a:buFont typeface="Arial" panose="020B0604020202020204" pitchFamily="34" charset="0"/>
              <a:buChar char="•"/>
            </a:pPr>
            <a:r>
              <a:rPr lang="en-GB" sz="2400" dirty="0" smtClean="0"/>
              <a:t>Incident response, e.g. isolation</a:t>
            </a:r>
          </a:p>
          <a:p>
            <a:pPr marL="457200" indent="-457200">
              <a:buFont typeface="Arial" panose="020B0604020202020204" pitchFamily="34" charset="0"/>
              <a:buChar char="•"/>
            </a:pPr>
            <a:endParaRPr lang="en-GB" sz="2400" dirty="0"/>
          </a:p>
        </p:txBody>
      </p:sp>
      <p:sp>
        <p:nvSpPr>
          <p:cNvPr id="4" name="TextBox 3"/>
          <p:cNvSpPr txBox="1"/>
          <p:nvPr/>
        </p:nvSpPr>
        <p:spPr>
          <a:xfrm>
            <a:off x="75948" y="1292254"/>
            <a:ext cx="8190973" cy="707886"/>
          </a:xfrm>
          <a:prstGeom prst="rect">
            <a:avLst/>
          </a:prstGeom>
          <a:noFill/>
        </p:spPr>
        <p:txBody>
          <a:bodyPr wrap="square" rtlCol="0">
            <a:spAutoFit/>
          </a:bodyPr>
          <a:lstStyle/>
          <a:p>
            <a:r>
              <a:rPr lang="en-GB" sz="2000" dirty="0" smtClean="0"/>
              <a:t>What policies, processes and procedures can an organisation use to meet strategic objectives related to </a:t>
            </a:r>
            <a:r>
              <a:rPr lang="en-GB" sz="2000" b="1" dirty="0" smtClean="0"/>
              <a:t>network availability and security?</a:t>
            </a:r>
            <a:endParaRPr lang="en-GB" sz="2000" b="1" dirty="0"/>
          </a:p>
        </p:txBody>
      </p:sp>
    </p:spTree>
    <p:extLst>
      <p:ext uri="{BB962C8B-B14F-4D97-AF65-F5344CB8AC3E}">
        <p14:creationId xmlns:p14="http://schemas.microsoft.com/office/powerpoint/2010/main" val="126430525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2405</TotalTime>
  <Words>1520</Words>
  <Application>Microsoft Office PowerPoint</Application>
  <PresentationFormat>On-screen Show (4:3)</PresentationFormat>
  <Paragraphs>227</Paragraphs>
  <Slides>31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31</vt:i4>
      </vt:variant>
    </vt:vector>
  </HeadingPairs>
  <TitlesOfParts>
    <vt:vector size="35" baseType="lpstr">
      <vt:lpstr>Arial</vt:lpstr>
      <vt:lpstr>Calibri</vt:lpstr>
      <vt:lpstr>Calibri Light</vt:lpstr>
      <vt:lpstr>Office Theme</vt:lpstr>
      <vt:lpstr>Organisational IT Requirements</vt:lpstr>
      <vt:lpstr>Contents</vt:lpstr>
      <vt:lpstr>IT Strategy</vt:lpstr>
      <vt:lpstr>IT Strategy</vt:lpstr>
      <vt:lpstr>IT Strategy</vt:lpstr>
      <vt:lpstr>IT Strategy</vt:lpstr>
      <vt:lpstr>IT Strategy</vt:lpstr>
      <vt:lpstr>Network Availability &amp; Security</vt:lpstr>
      <vt:lpstr>Network Availability &amp; Security</vt:lpstr>
      <vt:lpstr>Maintenance</vt:lpstr>
      <vt:lpstr>Maintenance</vt:lpstr>
      <vt:lpstr>Customer Satisfaction</vt:lpstr>
      <vt:lpstr>Capacity Planning</vt:lpstr>
      <vt:lpstr>Capacity Planning</vt:lpstr>
      <vt:lpstr>Capacity Planning</vt:lpstr>
      <vt:lpstr>Asset Management</vt:lpstr>
      <vt:lpstr>Asset Management</vt:lpstr>
      <vt:lpstr>IT Asset Life-cycle</vt:lpstr>
      <vt:lpstr>IT Asset Life-cycle</vt:lpstr>
      <vt:lpstr>IT Asset Life-cycle</vt:lpstr>
      <vt:lpstr>IT Asset Life-cycle</vt:lpstr>
      <vt:lpstr>IT Asset Life-cycle</vt:lpstr>
      <vt:lpstr>IT Asset Life-cycle</vt:lpstr>
      <vt:lpstr>IT Asset Life-cycle</vt:lpstr>
      <vt:lpstr>Licencing</vt:lpstr>
      <vt:lpstr>Licencing</vt:lpstr>
      <vt:lpstr>Licencing</vt:lpstr>
      <vt:lpstr>Licencing</vt:lpstr>
      <vt:lpstr>Licencing</vt:lpstr>
      <vt:lpstr>Licencing</vt:lpstr>
      <vt:lpstr>Your Role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Tom Coakes</dc:creator>
  <cp:lastModifiedBy>Matt Brown</cp:lastModifiedBy>
  <cp:revision>330</cp:revision>
  <dcterms:created xsi:type="dcterms:W3CDTF">2014-09-25T09:01:48Z</dcterms:created>
  <dcterms:modified xsi:type="dcterms:W3CDTF">2017-07-12T18:53:42Z</dcterms:modified>
</cp:coreProperties>
</file>